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23"/>
  </p:notesMasterIdLst>
  <p:handoutMasterIdLst>
    <p:handoutMasterId r:id="rId24"/>
  </p:handoutMasterIdLst>
  <p:sldIdLst>
    <p:sldId id="407" r:id="rId2"/>
    <p:sldId id="1582" r:id="rId3"/>
    <p:sldId id="1644" r:id="rId4"/>
    <p:sldId id="1475" r:id="rId5"/>
    <p:sldId id="386" r:id="rId6"/>
    <p:sldId id="1571" r:id="rId7"/>
    <p:sldId id="1467" r:id="rId8"/>
    <p:sldId id="602" r:id="rId9"/>
    <p:sldId id="341" r:id="rId10"/>
    <p:sldId id="388" r:id="rId11"/>
    <p:sldId id="1500" r:id="rId12"/>
    <p:sldId id="311" r:id="rId13"/>
    <p:sldId id="1570" r:id="rId14"/>
    <p:sldId id="1620" r:id="rId15"/>
    <p:sldId id="1621" r:id="rId16"/>
    <p:sldId id="1645" r:id="rId17"/>
    <p:sldId id="1650" r:id="rId18"/>
    <p:sldId id="1501" r:id="rId19"/>
    <p:sldId id="1503" r:id="rId20"/>
    <p:sldId id="1505" r:id="rId21"/>
    <p:sldId id="416" r:id="rId22"/>
  </p:sldIdLst>
  <p:sldSz cx="9144000" cy="5143500" type="screen16x9"/>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465568-36A4-4DFE-91B3-44BFFE7E875A}">
          <p14:sldIdLst>
            <p14:sldId id="407"/>
            <p14:sldId id="1582"/>
            <p14:sldId id="1644"/>
            <p14:sldId id="1475"/>
            <p14:sldId id="386"/>
            <p14:sldId id="1571"/>
            <p14:sldId id="1467"/>
            <p14:sldId id="602"/>
            <p14:sldId id="341"/>
            <p14:sldId id="388"/>
            <p14:sldId id="1500"/>
            <p14:sldId id="311"/>
            <p14:sldId id="1570"/>
            <p14:sldId id="1620"/>
            <p14:sldId id="1621"/>
            <p14:sldId id="1645"/>
            <p14:sldId id="1650"/>
            <p14:sldId id="1501"/>
            <p14:sldId id="1503"/>
            <p14:sldId id="1505"/>
            <p14:sldId id="416"/>
          </p14:sldIdLst>
        </p14:section>
        <p14:section name="Untitled Section" id="{5563C3B8-5667-4E51-92BC-1B0FBD04A28E}">
          <p14:sldIdLst/>
        </p14:section>
        <p14:section name="Untitled Section" id="{4ED09D75-4EEA-44BA-95C4-CFCA5CBE8DAB}">
          <p14:sldIdLst/>
        </p14:section>
      </p14:sectionLst>
    </p:ext>
    <p:ext uri="{EFAFB233-063F-42B5-8137-9DF3F51BA10A}">
      <p15:sldGuideLst xmlns:p15="http://schemas.microsoft.com/office/powerpoint/2012/main">
        <p15:guide id="1" orient="horz" pos="3108" userDrawn="1">
          <p15:clr>
            <a:srgbClr val="A4A3A4"/>
          </p15:clr>
        </p15:guide>
        <p15:guide id="2" orient="horz" pos="1620" userDrawn="1">
          <p15:clr>
            <a:srgbClr val="A4A3A4"/>
          </p15:clr>
        </p15:guide>
        <p15:guide id="3" orient="horz" pos="156" userDrawn="1">
          <p15:clr>
            <a:srgbClr val="A4A3A4"/>
          </p15:clr>
        </p15:guide>
        <p15:guide id="4" pos="288">
          <p15:clr>
            <a:srgbClr val="A4A3A4"/>
          </p15:clr>
        </p15:guide>
        <p15:guide id="5" pos="5568" userDrawn="1">
          <p15:clr>
            <a:srgbClr val="A4A3A4"/>
          </p15:clr>
        </p15:guide>
        <p15:guide id="6"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use, Emily" initials="CE" lastIdx="1" clrIdx="0">
    <p:extLst>
      <p:ext uri="{19B8F6BF-5375-455C-9EA6-DF929625EA0E}">
        <p15:presenceInfo xmlns:p15="http://schemas.microsoft.com/office/powerpoint/2012/main" userId="Cruse, Emi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93C"/>
    <a:srgbClr val="C2C5CC"/>
    <a:srgbClr val="5E6D74"/>
    <a:srgbClr val="A43440"/>
    <a:srgbClr val="E7E7E7"/>
    <a:srgbClr val="013B53"/>
    <a:srgbClr val="7D8D94"/>
    <a:srgbClr val="CCD8DB"/>
    <a:srgbClr val="F8F9F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BE1D7-90A0-4DEA-BCF7-44A52724F31D}" v="229" dt="2023-01-24T06:29:09.248"/>
  </p1510:revLst>
</p1510:revInfo>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83232" autoAdjust="0"/>
  </p:normalViewPr>
  <p:slideViewPr>
    <p:cSldViewPr snapToGrid="0">
      <p:cViewPr varScale="1">
        <p:scale>
          <a:sx n="121" d="100"/>
          <a:sy n="121" d="100"/>
        </p:scale>
        <p:origin x="1110" y="102"/>
      </p:cViewPr>
      <p:guideLst>
        <p:guide orient="horz" pos="3108"/>
        <p:guide orient="horz" pos="1620"/>
        <p:guide orient="horz" pos="156"/>
        <p:guide pos="288"/>
        <p:guide pos="556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E44FE-471C-4C49-9A15-4A96FB4B21B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2AE8CE0-BE22-44DA-9B70-B608CE9127B9}">
      <dgm:prSet/>
      <dgm:spPr/>
      <dgm:t>
        <a:bodyPr/>
        <a:lstStyle/>
        <a:p>
          <a:r>
            <a:rPr lang="en-US" b="0" i="0" dirty="0"/>
            <a:t>Your Questions</a:t>
          </a:r>
          <a:endParaRPr lang="en-US" dirty="0"/>
        </a:p>
      </dgm:t>
    </dgm:pt>
    <dgm:pt modelId="{CE5D3BDB-0E6C-4567-A618-D26D922CDA1D}" type="parTrans" cxnId="{BB69F90B-43E7-41C5-8555-26A9C46DAD5D}">
      <dgm:prSet/>
      <dgm:spPr/>
      <dgm:t>
        <a:bodyPr/>
        <a:lstStyle/>
        <a:p>
          <a:endParaRPr lang="en-US"/>
        </a:p>
      </dgm:t>
    </dgm:pt>
    <dgm:pt modelId="{219BBCF4-8F0A-4AA6-ACC1-E3F02FA0BA01}" type="sibTrans" cxnId="{BB69F90B-43E7-41C5-8555-26A9C46DAD5D}">
      <dgm:prSet/>
      <dgm:spPr/>
      <dgm:t>
        <a:bodyPr/>
        <a:lstStyle/>
        <a:p>
          <a:endParaRPr lang="en-US"/>
        </a:p>
      </dgm:t>
    </dgm:pt>
    <dgm:pt modelId="{3BDD548F-5D8A-4C20-88D1-510203A40F74}">
      <dgm:prSet/>
      <dgm:spPr/>
      <dgm:t>
        <a:bodyPr/>
        <a:lstStyle/>
        <a:p>
          <a:r>
            <a:rPr lang="en-US" dirty="0"/>
            <a:t>Cover Letter</a:t>
          </a:r>
        </a:p>
      </dgm:t>
    </dgm:pt>
    <dgm:pt modelId="{0E2E5F2A-471E-4875-96C9-910CB3869274}" type="parTrans" cxnId="{F4CEB6B3-1F92-4C35-83F4-9C91E8E03374}">
      <dgm:prSet/>
      <dgm:spPr/>
      <dgm:t>
        <a:bodyPr/>
        <a:lstStyle/>
        <a:p>
          <a:endParaRPr lang="en-US"/>
        </a:p>
      </dgm:t>
    </dgm:pt>
    <dgm:pt modelId="{62E3D24C-5952-4CEE-844F-18344FA12402}" type="sibTrans" cxnId="{F4CEB6B3-1F92-4C35-83F4-9C91E8E03374}">
      <dgm:prSet/>
      <dgm:spPr/>
      <dgm:t>
        <a:bodyPr/>
        <a:lstStyle/>
        <a:p>
          <a:endParaRPr lang="en-US"/>
        </a:p>
      </dgm:t>
    </dgm:pt>
    <dgm:pt modelId="{52C92628-25F2-4499-9842-4AC73147825E}">
      <dgm:prSet/>
      <dgm:spPr/>
      <dgm:t>
        <a:bodyPr/>
        <a:lstStyle/>
        <a:p>
          <a:r>
            <a:rPr lang="en-US" dirty="0"/>
            <a:t>Value Proposition</a:t>
          </a:r>
        </a:p>
      </dgm:t>
    </dgm:pt>
    <dgm:pt modelId="{E8450E58-8038-42D1-95E0-13094EEED94F}" type="parTrans" cxnId="{A11A9A76-6D8E-4BA7-97CF-A8CCB57666FB}">
      <dgm:prSet/>
      <dgm:spPr/>
      <dgm:t>
        <a:bodyPr/>
        <a:lstStyle/>
        <a:p>
          <a:endParaRPr lang="en-US"/>
        </a:p>
      </dgm:t>
    </dgm:pt>
    <dgm:pt modelId="{68C94AFE-5DEA-4FFB-87C7-EBA19092DF0B}" type="sibTrans" cxnId="{A11A9A76-6D8E-4BA7-97CF-A8CCB57666FB}">
      <dgm:prSet/>
      <dgm:spPr/>
      <dgm:t>
        <a:bodyPr/>
        <a:lstStyle/>
        <a:p>
          <a:endParaRPr lang="en-US"/>
        </a:p>
      </dgm:t>
    </dgm:pt>
    <dgm:pt modelId="{209296F0-E799-47A3-B24E-169136550A88}">
      <dgm:prSet/>
      <dgm:spPr/>
      <dgm:t>
        <a:bodyPr/>
        <a:lstStyle/>
        <a:p>
          <a:r>
            <a:rPr lang="en-US" dirty="0"/>
            <a:t>Career Management Overview</a:t>
          </a:r>
        </a:p>
      </dgm:t>
    </dgm:pt>
    <dgm:pt modelId="{EAA9516B-360B-4DDA-BFC7-312500B73630}" type="parTrans" cxnId="{6AF015A5-9371-4E22-A200-60B14C5ED6F9}">
      <dgm:prSet/>
      <dgm:spPr/>
      <dgm:t>
        <a:bodyPr/>
        <a:lstStyle/>
        <a:p>
          <a:endParaRPr lang="en-US"/>
        </a:p>
      </dgm:t>
    </dgm:pt>
    <dgm:pt modelId="{81DCB8FC-83CE-459B-8510-D4A44E734280}" type="sibTrans" cxnId="{6AF015A5-9371-4E22-A200-60B14C5ED6F9}">
      <dgm:prSet/>
      <dgm:spPr/>
      <dgm:t>
        <a:bodyPr/>
        <a:lstStyle/>
        <a:p>
          <a:endParaRPr lang="en-US"/>
        </a:p>
      </dgm:t>
    </dgm:pt>
    <dgm:pt modelId="{39EBB7E0-7027-4045-B6A3-416FD3682E1C}">
      <dgm:prSet/>
      <dgm:spPr/>
      <dgm:t>
        <a:bodyPr/>
        <a:lstStyle/>
        <a:p>
          <a:r>
            <a:rPr lang="en-US" dirty="0"/>
            <a:t>Resume</a:t>
          </a:r>
        </a:p>
      </dgm:t>
    </dgm:pt>
    <dgm:pt modelId="{09B5BA1F-79B5-4084-B359-4F41F5304045}" type="parTrans" cxnId="{DE5E856A-8E05-4F9A-96D2-6F6E3D456711}">
      <dgm:prSet/>
      <dgm:spPr/>
      <dgm:t>
        <a:bodyPr/>
        <a:lstStyle/>
        <a:p>
          <a:endParaRPr lang="en-US"/>
        </a:p>
      </dgm:t>
    </dgm:pt>
    <dgm:pt modelId="{37846778-9AAF-4232-8B81-72FEB7B91663}" type="sibTrans" cxnId="{DE5E856A-8E05-4F9A-96D2-6F6E3D456711}">
      <dgm:prSet/>
      <dgm:spPr/>
      <dgm:t>
        <a:bodyPr/>
        <a:lstStyle/>
        <a:p>
          <a:endParaRPr lang="en-US"/>
        </a:p>
      </dgm:t>
    </dgm:pt>
    <dgm:pt modelId="{E7A6C705-4C70-4922-A37A-76A5A600E664}" type="pres">
      <dgm:prSet presAssocID="{CC7E44FE-471C-4C49-9A15-4A96FB4B21BD}" presName="linear" presStyleCnt="0">
        <dgm:presLayoutVars>
          <dgm:animLvl val="lvl"/>
          <dgm:resizeHandles val="exact"/>
        </dgm:presLayoutVars>
      </dgm:prSet>
      <dgm:spPr/>
    </dgm:pt>
    <dgm:pt modelId="{2E86FD77-FAA4-4A7B-877D-9CEC412D53E4}" type="pres">
      <dgm:prSet presAssocID="{92AE8CE0-BE22-44DA-9B70-B608CE9127B9}" presName="parentText" presStyleLbl="node1" presStyleIdx="0" presStyleCnt="5">
        <dgm:presLayoutVars>
          <dgm:chMax val="0"/>
          <dgm:bulletEnabled val="1"/>
        </dgm:presLayoutVars>
      </dgm:prSet>
      <dgm:spPr/>
    </dgm:pt>
    <dgm:pt modelId="{282C1B9A-3D36-4654-BFC8-75E9E27DD77D}" type="pres">
      <dgm:prSet presAssocID="{219BBCF4-8F0A-4AA6-ACC1-E3F02FA0BA01}" presName="spacer" presStyleCnt="0"/>
      <dgm:spPr/>
    </dgm:pt>
    <dgm:pt modelId="{6F0CFA4D-2E8A-4D7F-BADE-796614AB44D9}" type="pres">
      <dgm:prSet presAssocID="{209296F0-E799-47A3-B24E-169136550A88}" presName="parentText" presStyleLbl="node1" presStyleIdx="1" presStyleCnt="5">
        <dgm:presLayoutVars>
          <dgm:chMax val="0"/>
          <dgm:bulletEnabled val="1"/>
        </dgm:presLayoutVars>
      </dgm:prSet>
      <dgm:spPr/>
    </dgm:pt>
    <dgm:pt modelId="{0E2F6C34-A611-4A1D-8CED-4A577852093F}" type="pres">
      <dgm:prSet presAssocID="{81DCB8FC-83CE-459B-8510-D4A44E734280}" presName="spacer" presStyleCnt="0"/>
      <dgm:spPr/>
    </dgm:pt>
    <dgm:pt modelId="{B6AD5107-7E88-41EE-8AE9-B383D67F15A1}" type="pres">
      <dgm:prSet presAssocID="{52C92628-25F2-4499-9842-4AC73147825E}" presName="parentText" presStyleLbl="node1" presStyleIdx="2" presStyleCnt="5" custLinFactNeighborX="-11729" custLinFactNeighborY="12560">
        <dgm:presLayoutVars>
          <dgm:chMax val="0"/>
          <dgm:bulletEnabled val="1"/>
        </dgm:presLayoutVars>
      </dgm:prSet>
      <dgm:spPr/>
    </dgm:pt>
    <dgm:pt modelId="{4E8DFE29-FD08-4D05-A749-8CD691CB40C6}" type="pres">
      <dgm:prSet presAssocID="{68C94AFE-5DEA-4FFB-87C7-EBA19092DF0B}" presName="spacer" presStyleCnt="0"/>
      <dgm:spPr/>
    </dgm:pt>
    <dgm:pt modelId="{144BBC70-70B2-4028-BEE9-4736D434B701}" type="pres">
      <dgm:prSet presAssocID="{39EBB7E0-7027-4045-B6A3-416FD3682E1C}" presName="parentText" presStyleLbl="node1" presStyleIdx="3" presStyleCnt="5">
        <dgm:presLayoutVars>
          <dgm:chMax val="0"/>
          <dgm:bulletEnabled val="1"/>
        </dgm:presLayoutVars>
      </dgm:prSet>
      <dgm:spPr/>
    </dgm:pt>
    <dgm:pt modelId="{BFB25E7C-317E-41E0-B959-2CC21642A9D9}" type="pres">
      <dgm:prSet presAssocID="{37846778-9AAF-4232-8B81-72FEB7B91663}" presName="spacer" presStyleCnt="0"/>
      <dgm:spPr/>
    </dgm:pt>
    <dgm:pt modelId="{9086C2E2-CBDA-4778-A0D4-A42D8ED0EB7F}" type="pres">
      <dgm:prSet presAssocID="{3BDD548F-5D8A-4C20-88D1-510203A40F74}" presName="parentText" presStyleLbl="node1" presStyleIdx="4" presStyleCnt="5" custLinFactNeighborY="18421">
        <dgm:presLayoutVars>
          <dgm:chMax val="0"/>
          <dgm:bulletEnabled val="1"/>
        </dgm:presLayoutVars>
      </dgm:prSet>
      <dgm:spPr/>
    </dgm:pt>
  </dgm:ptLst>
  <dgm:cxnLst>
    <dgm:cxn modelId="{B7B9CA05-BB90-4C74-A51E-008C68EC4F2E}" type="presOf" srcId="{209296F0-E799-47A3-B24E-169136550A88}" destId="{6F0CFA4D-2E8A-4D7F-BADE-796614AB44D9}" srcOrd="0" destOrd="0" presId="urn:microsoft.com/office/officeart/2005/8/layout/vList2"/>
    <dgm:cxn modelId="{1871FC06-7407-4C41-B3AC-25169DEF0A36}" type="presOf" srcId="{92AE8CE0-BE22-44DA-9B70-B608CE9127B9}" destId="{2E86FD77-FAA4-4A7B-877D-9CEC412D53E4}" srcOrd="0" destOrd="0" presId="urn:microsoft.com/office/officeart/2005/8/layout/vList2"/>
    <dgm:cxn modelId="{BB69F90B-43E7-41C5-8555-26A9C46DAD5D}" srcId="{CC7E44FE-471C-4C49-9A15-4A96FB4B21BD}" destId="{92AE8CE0-BE22-44DA-9B70-B608CE9127B9}" srcOrd="0" destOrd="0" parTransId="{CE5D3BDB-0E6C-4567-A618-D26D922CDA1D}" sibTransId="{219BBCF4-8F0A-4AA6-ACC1-E3F02FA0BA01}"/>
    <dgm:cxn modelId="{D0C5BC61-EE3C-4249-80B7-D0DF21290371}" type="presOf" srcId="{39EBB7E0-7027-4045-B6A3-416FD3682E1C}" destId="{144BBC70-70B2-4028-BEE9-4736D434B701}" srcOrd="0" destOrd="0" presId="urn:microsoft.com/office/officeart/2005/8/layout/vList2"/>
    <dgm:cxn modelId="{DE5E856A-8E05-4F9A-96D2-6F6E3D456711}" srcId="{CC7E44FE-471C-4C49-9A15-4A96FB4B21BD}" destId="{39EBB7E0-7027-4045-B6A3-416FD3682E1C}" srcOrd="3" destOrd="0" parTransId="{09B5BA1F-79B5-4084-B359-4F41F5304045}" sibTransId="{37846778-9AAF-4232-8B81-72FEB7B91663}"/>
    <dgm:cxn modelId="{A11A9A76-6D8E-4BA7-97CF-A8CCB57666FB}" srcId="{CC7E44FE-471C-4C49-9A15-4A96FB4B21BD}" destId="{52C92628-25F2-4499-9842-4AC73147825E}" srcOrd="2" destOrd="0" parTransId="{E8450E58-8038-42D1-95E0-13094EEED94F}" sibTransId="{68C94AFE-5DEA-4FFB-87C7-EBA19092DF0B}"/>
    <dgm:cxn modelId="{E7FBEA7F-0518-48EF-B2B4-B52C9FD15417}" type="presOf" srcId="{52C92628-25F2-4499-9842-4AC73147825E}" destId="{B6AD5107-7E88-41EE-8AE9-B383D67F15A1}" srcOrd="0" destOrd="0" presId="urn:microsoft.com/office/officeart/2005/8/layout/vList2"/>
    <dgm:cxn modelId="{66825F88-9948-459F-A97F-2BF854B246A5}" type="presOf" srcId="{3BDD548F-5D8A-4C20-88D1-510203A40F74}" destId="{9086C2E2-CBDA-4778-A0D4-A42D8ED0EB7F}" srcOrd="0" destOrd="0" presId="urn:microsoft.com/office/officeart/2005/8/layout/vList2"/>
    <dgm:cxn modelId="{6AF015A5-9371-4E22-A200-60B14C5ED6F9}" srcId="{CC7E44FE-471C-4C49-9A15-4A96FB4B21BD}" destId="{209296F0-E799-47A3-B24E-169136550A88}" srcOrd="1" destOrd="0" parTransId="{EAA9516B-360B-4DDA-BFC7-312500B73630}" sibTransId="{81DCB8FC-83CE-459B-8510-D4A44E734280}"/>
    <dgm:cxn modelId="{F4CEB6B3-1F92-4C35-83F4-9C91E8E03374}" srcId="{CC7E44FE-471C-4C49-9A15-4A96FB4B21BD}" destId="{3BDD548F-5D8A-4C20-88D1-510203A40F74}" srcOrd="4" destOrd="0" parTransId="{0E2E5F2A-471E-4875-96C9-910CB3869274}" sibTransId="{62E3D24C-5952-4CEE-844F-18344FA12402}"/>
    <dgm:cxn modelId="{97D2A6BC-41E8-4EE1-96C0-6EB4978FAD9A}" type="presOf" srcId="{CC7E44FE-471C-4C49-9A15-4A96FB4B21BD}" destId="{E7A6C705-4C70-4922-A37A-76A5A600E664}" srcOrd="0" destOrd="0" presId="urn:microsoft.com/office/officeart/2005/8/layout/vList2"/>
    <dgm:cxn modelId="{9EBF18F7-9A63-41CA-BFFB-99403D0FC82F}" type="presParOf" srcId="{E7A6C705-4C70-4922-A37A-76A5A600E664}" destId="{2E86FD77-FAA4-4A7B-877D-9CEC412D53E4}" srcOrd="0" destOrd="0" presId="urn:microsoft.com/office/officeart/2005/8/layout/vList2"/>
    <dgm:cxn modelId="{959014FB-0803-44C7-9AEE-D1A0B198E6FF}" type="presParOf" srcId="{E7A6C705-4C70-4922-A37A-76A5A600E664}" destId="{282C1B9A-3D36-4654-BFC8-75E9E27DD77D}" srcOrd="1" destOrd="0" presId="urn:microsoft.com/office/officeart/2005/8/layout/vList2"/>
    <dgm:cxn modelId="{625B312A-90ED-42B7-971F-C3C06E3C6DC5}" type="presParOf" srcId="{E7A6C705-4C70-4922-A37A-76A5A600E664}" destId="{6F0CFA4D-2E8A-4D7F-BADE-796614AB44D9}" srcOrd="2" destOrd="0" presId="urn:microsoft.com/office/officeart/2005/8/layout/vList2"/>
    <dgm:cxn modelId="{79B108A4-282F-4B83-9B8B-4ABF7C530E4C}" type="presParOf" srcId="{E7A6C705-4C70-4922-A37A-76A5A600E664}" destId="{0E2F6C34-A611-4A1D-8CED-4A577852093F}" srcOrd="3" destOrd="0" presId="urn:microsoft.com/office/officeart/2005/8/layout/vList2"/>
    <dgm:cxn modelId="{023C2464-0FB5-421B-86D3-18C86EF35BB6}" type="presParOf" srcId="{E7A6C705-4C70-4922-A37A-76A5A600E664}" destId="{B6AD5107-7E88-41EE-8AE9-B383D67F15A1}" srcOrd="4" destOrd="0" presId="urn:microsoft.com/office/officeart/2005/8/layout/vList2"/>
    <dgm:cxn modelId="{B160AD38-25BB-4AC4-8334-7FB5A0B9FF11}" type="presParOf" srcId="{E7A6C705-4C70-4922-A37A-76A5A600E664}" destId="{4E8DFE29-FD08-4D05-A749-8CD691CB40C6}" srcOrd="5" destOrd="0" presId="urn:microsoft.com/office/officeart/2005/8/layout/vList2"/>
    <dgm:cxn modelId="{E5BC3D3D-93AC-4497-A32F-130D2C5F2ED0}" type="presParOf" srcId="{E7A6C705-4C70-4922-A37A-76A5A600E664}" destId="{144BBC70-70B2-4028-BEE9-4736D434B701}" srcOrd="6" destOrd="0" presId="urn:microsoft.com/office/officeart/2005/8/layout/vList2"/>
    <dgm:cxn modelId="{25F0FFB4-0874-4252-9135-0A75124A1906}" type="presParOf" srcId="{E7A6C705-4C70-4922-A37A-76A5A600E664}" destId="{BFB25E7C-317E-41E0-B959-2CC21642A9D9}" srcOrd="7" destOrd="0" presId="urn:microsoft.com/office/officeart/2005/8/layout/vList2"/>
    <dgm:cxn modelId="{388AC8AC-1151-4CD7-874D-1207DA42B380}" type="presParOf" srcId="{E7A6C705-4C70-4922-A37A-76A5A600E664}" destId="{9086C2E2-CBDA-4778-A0D4-A42D8ED0EB7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F128E7-6704-4418-8D92-11CCCAD4679C}" type="doc">
      <dgm:prSet loTypeId="urn:microsoft.com/office/officeart/2005/8/layout/venn1" loCatId="relationship" qsTypeId="urn:microsoft.com/office/officeart/2005/8/quickstyle/simple1" qsCatId="simple" csTypeId="urn:microsoft.com/office/officeart/2005/8/colors/accent1_2" csCatId="accent1" phldr="1"/>
      <dgm:spPr/>
    </dgm:pt>
    <dgm:pt modelId="{1E2C1724-5477-4BA3-B9E9-A06542B8EB24}">
      <dgm:prSet phldrT="[Text]" custT="1"/>
      <dgm:spPr/>
      <dgm:t>
        <a:bodyPr/>
        <a:lstStyle/>
        <a:p>
          <a:pPr algn="l"/>
          <a:r>
            <a:rPr lang="en-US" sz="4000" b="1" u="sng" dirty="0">
              <a:solidFill>
                <a:schemeClr val="bg1"/>
              </a:solidFill>
              <a:latin typeface="Whitney Book" pitchFamily="50" charset="0"/>
              <a:cs typeface="Whitney Book" pitchFamily="50" charset="0"/>
            </a:rPr>
            <a:t>You</a:t>
          </a:r>
          <a:br>
            <a:rPr lang="en-US" sz="3700" dirty="0">
              <a:solidFill>
                <a:schemeClr val="bg1"/>
              </a:solidFill>
              <a:latin typeface="Whitney Book" pitchFamily="50" charset="0"/>
              <a:cs typeface="Whitney Book" pitchFamily="50" charset="0"/>
            </a:rPr>
          </a:br>
          <a:r>
            <a:rPr lang="en-US" sz="3200" dirty="0">
              <a:solidFill>
                <a:schemeClr val="bg1"/>
              </a:solidFill>
              <a:latin typeface="Whitney Book" pitchFamily="50" charset="0"/>
              <a:cs typeface="Whitney Book" pitchFamily="50" charset="0"/>
            </a:rPr>
            <a:t>Your </a:t>
          </a:r>
          <a:br>
            <a:rPr lang="en-US" sz="3200" dirty="0">
              <a:solidFill>
                <a:schemeClr val="bg1"/>
              </a:solidFill>
              <a:latin typeface="Whitney Book" pitchFamily="50" charset="0"/>
              <a:cs typeface="Whitney Book" pitchFamily="50" charset="0"/>
            </a:rPr>
          </a:br>
          <a:r>
            <a:rPr lang="en-US" sz="3200" dirty="0">
              <a:solidFill>
                <a:schemeClr val="bg1"/>
              </a:solidFill>
              <a:latin typeface="Whitney Book" pitchFamily="50" charset="0"/>
              <a:cs typeface="Whitney Book" pitchFamily="50" charset="0"/>
            </a:rPr>
            <a:t>unique </a:t>
          </a:r>
          <a:br>
            <a:rPr lang="en-US" sz="3200" dirty="0">
              <a:solidFill>
                <a:schemeClr val="bg1"/>
              </a:solidFill>
              <a:latin typeface="Whitney Book" pitchFamily="50" charset="0"/>
              <a:cs typeface="Whitney Book" pitchFamily="50" charset="0"/>
            </a:rPr>
          </a:br>
          <a:r>
            <a:rPr lang="en-US" sz="3200" dirty="0">
              <a:solidFill>
                <a:schemeClr val="bg1"/>
              </a:solidFill>
              <a:latin typeface="Whitney Book" pitchFamily="50" charset="0"/>
              <a:cs typeface="Whitney Book" pitchFamily="50" charset="0"/>
            </a:rPr>
            <a:t>talents or </a:t>
          </a:r>
          <a:br>
            <a:rPr lang="en-US" sz="3200" dirty="0">
              <a:solidFill>
                <a:schemeClr val="bg1"/>
              </a:solidFill>
              <a:latin typeface="Whitney Book" pitchFamily="50" charset="0"/>
              <a:cs typeface="Whitney Book" pitchFamily="50" charset="0"/>
            </a:rPr>
          </a:br>
          <a:r>
            <a:rPr lang="en-US" sz="3200" dirty="0">
              <a:solidFill>
                <a:schemeClr val="bg1"/>
              </a:solidFill>
              <a:latin typeface="Whitney Book" pitchFamily="50" charset="0"/>
              <a:cs typeface="Whitney Book" pitchFamily="50" charset="0"/>
            </a:rPr>
            <a:t>relevant skills/ experiences</a:t>
          </a:r>
          <a:endParaRPr lang="en-US" sz="3700" dirty="0">
            <a:solidFill>
              <a:schemeClr val="bg1"/>
            </a:solidFill>
            <a:latin typeface="Whitney Book" pitchFamily="50" charset="0"/>
            <a:cs typeface="Whitney Book" pitchFamily="50" charset="0"/>
          </a:endParaRPr>
        </a:p>
      </dgm:t>
    </dgm:pt>
    <dgm:pt modelId="{A0B0C431-C500-42FB-94E9-960F9E8C335C}" type="parTrans" cxnId="{4E468F30-2A15-45E4-8585-715DEEFC8F2C}">
      <dgm:prSet/>
      <dgm:spPr/>
      <dgm:t>
        <a:bodyPr/>
        <a:lstStyle/>
        <a:p>
          <a:endParaRPr lang="en-US"/>
        </a:p>
      </dgm:t>
    </dgm:pt>
    <dgm:pt modelId="{6A793789-6030-4A17-B9E4-06375854F2FC}" type="sibTrans" cxnId="{4E468F30-2A15-45E4-8585-715DEEFC8F2C}">
      <dgm:prSet/>
      <dgm:spPr/>
      <dgm:t>
        <a:bodyPr/>
        <a:lstStyle/>
        <a:p>
          <a:endParaRPr lang="en-US"/>
        </a:p>
      </dgm:t>
    </dgm:pt>
    <dgm:pt modelId="{9540F9D7-E246-4793-BF1B-BD2EA1F79807}">
      <dgm:prSet phldrT="[Text]" custT="1"/>
      <dgm:spPr/>
      <dgm:t>
        <a:bodyPr/>
        <a:lstStyle/>
        <a:p>
          <a:pPr algn="r"/>
          <a:r>
            <a:rPr lang="en-US" sz="4000" b="1" u="sng" dirty="0">
              <a:solidFill>
                <a:schemeClr val="bg1"/>
              </a:solidFill>
              <a:latin typeface="Whitney Book" pitchFamily="50" charset="0"/>
              <a:cs typeface="Whitney Book" pitchFamily="50" charset="0"/>
            </a:rPr>
            <a:t>Employer</a:t>
          </a:r>
          <a:br>
            <a:rPr lang="en-US" sz="3600" b="1" u="sng" dirty="0">
              <a:solidFill>
                <a:schemeClr val="bg1"/>
              </a:solidFill>
              <a:latin typeface="Whitney Book" pitchFamily="50" charset="0"/>
              <a:cs typeface="Whitney Book" pitchFamily="50" charset="0"/>
            </a:rPr>
          </a:br>
          <a:r>
            <a:rPr lang="en-US" sz="3200" dirty="0">
              <a:solidFill>
                <a:schemeClr val="bg1"/>
              </a:solidFill>
              <a:latin typeface="Whitney Book" pitchFamily="50" charset="0"/>
              <a:cs typeface="Whitney Book" pitchFamily="50" charset="0"/>
            </a:rPr>
            <a:t>Attributes </a:t>
          </a:r>
          <a:br>
            <a:rPr lang="en-US" sz="3200" dirty="0">
              <a:solidFill>
                <a:schemeClr val="bg1"/>
              </a:solidFill>
              <a:latin typeface="Whitney Book" pitchFamily="50" charset="0"/>
              <a:cs typeface="Whitney Book" pitchFamily="50" charset="0"/>
            </a:rPr>
          </a:br>
          <a:r>
            <a:rPr lang="en-US" sz="3200" dirty="0">
              <a:solidFill>
                <a:schemeClr val="bg1"/>
              </a:solidFill>
              <a:latin typeface="Whitney Book" pitchFamily="50" charset="0"/>
              <a:cs typeface="Whitney Book" pitchFamily="50" charset="0"/>
            </a:rPr>
            <a:t>they are </a:t>
          </a:r>
          <a:br>
            <a:rPr lang="en-US" sz="3200" dirty="0">
              <a:solidFill>
                <a:schemeClr val="bg1"/>
              </a:solidFill>
              <a:latin typeface="Whitney Book" pitchFamily="50" charset="0"/>
              <a:cs typeface="Whitney Book" pitchFamily="50" charset="0"/>
            </a:rPr>
          </a:br>
          <a:r>
            <a:rPr lang="en-US" sz="3200" dirty="0">
              <a:solidFill>
                <a:schemeClr val="bg1"/>
              </a:solidFill>
              <a:latin typeface="Whitney Book" pitchFamily="50" charset="0"/>
              <a:cs typeface="Whitney Book" pitchFamily="50" charset="0"/>
            </a:rPr>
            <a:t>looking for </a:t>
          </a:r>
        </a:p>
        <a:p>
          <a:pPr algn="r"/>
          <a:endParaRPr lang="en-US" sz="3200" dirty="0">
            <a:solidFill>
              <a:schemeClr val="bg1"/>
            </a:solidFill>
            <a:latin typeface="Whitney Book" pitchFamily="50" charset="0"/>
            <a:cs typeface="Whitney Book" pitchFamily="50" charset="0"/>
          </a:endParaRPr>
        </a:p>
      </dgm:t>
    </dgm:pt>
    <dgm:pt modelId="{3A66F202-A6E6-4090-9D0E-C3C10CC228F7}" type="parTrans" cxnId="{B59C5C83-DAE3-4640-A15E-5E131FA3BEB7}">
      <dgm:prSet/>
      <dgm:spPr/>
      <dgm:t>
        <a:bodyPr/>
        <a:lstStyle/>
        <a:p>
          <a:endParaRPr lang="en-US"/>
        </a:p>
      </dgm:t>
    </dgm:pt>
    <dgm:pt modelId="{77351B09-C251-458E-BDB4-992E7ABFFF8D}" type="sibTrans" cxnId="{B59C5C83-DAE3-4640-A15E-5E131FA3BEB7}">
      <dgm:prSet/>
      <dgm:spPr/>
      <dgm:t>
        <a:bodyPr/>
        <a:lstStyle/>
        <a:p>
          <a:endParaRPr lang="en-US"/>
        </a:p>
      </dgm:t>
    </dgm:pt>
    <dgm:pt modelId="{36F0CBC8-00A7-4807-848C-A8B4583F2A30}" type="pres">
      <dgm:prSet presAssocID="{7BF128E7-6704-4418-8D92-11CCCAD4679C}" presName="compositeShape" presStyleCnt="0">
        <dgm:presLayoutVars>
          <dgm:chMax val="7"/>
          <dgm:dir/>
          <dgm:resizeHandles val="exact"/>
        </dgm:presLayoutVars>
      </dgm:prSet>
      <dgm:spPr/>
    </dgm:pt>
    <dgm:pt modelId="{C2CB8829-2608-4C2B-8BB7-524131FCBA48}" type="pres">
      <dgm:prSet presAssocID="{1E2C1724-5477-4BA3-B9E9-A06542B8EB24}" presName="circ1" presStyleLbl="vennNode1" presStyleIdx="0" presStyleCnt="2" custLinFactNeighborX="3473"/>
      <dgm:spPr/>
    </dgm:pt>
    <dgm:pt modelId="{70938AE4-EB6A-4E0C-8586-9C88B0CBD331}" type="pres">
      <dgm:prSet presAssocID="{1E2C1724-5477-4BA3-B9E9-A06542B8EB24}" presName="circ1Tx" presStyleLbl="revTx" presStyleIdx="0" presStyleCnt="0">
        <dgm:presLayoutVars>
          <dgm:chMax val="0"/>
          <dgm:chPref val="0"/>
          <dgm:bulletEnabled val="1"/>
        </dgm:presLayoutVars>
      </dgm:prSet>
      <dgm:spPr/>
    </dgm:pt>
    <dgm:pt modelId="{56A9D5A2-773C-49B7-8624-E8CA78FD2325}" type="pres">
      <dgm:prSet presAssocID="{9540F9D7-E246-4793-BF1B-BD2EA1F79807}" presName="circ2" presStyleLbl="vennNode1" presStyleIdx="1" presStyleCnt="2" custLinFactNeighborX="3474" custLinFactNeighborY="-64"/>
      <dgm:spPr/>
    </dgm:pt>
    <dgm:pt modelId="{ED7E89CD-A368-4612-A396-2122AECE3D29}" type="pres">
      <dgm:prSet presAssocID="{9540F9D7-E246-4793-BF1B-BD2EA1F79807}" presName="circ2Tx" presStyleLbl="revTx" presStyleIdx="0" presStyleCnt="0">
        <dgm:presLayoutVars>
          <dgm:chMax val="0"/>
          <dgm:chPref val="0"/>
          <dgm:bulletEnabled val="1"/>
        </dgm:presLayoutVars>
      </dgm:prSet>
      <dgm:spPr/>
    </dgm:pt>
  </dgm:ptLst>
  <dgm:cxnLst>
    <dgm:cxn modelId="{AD973E08-E546-48D4-8220-5C833F5EA2A0}" type="presOf" srcId="{1E2C1724-5477-4BA3-B9E9-A06542B8EB24}" destId="{70938AE4-EB6A-4E0C-8586-9C88B0CBD331}" srcOrd="1" destOrd="0" presId="urn:microsoft.com/office/officeart/2005/8/layout/venn1"/>
    <dgm:cxn modelId="{24C41625-7450-489B-8E50-DF74B0E1AE84}" type="presOf" srcId="{9540F9D7-E246-4793-BF1B-BD2EA1F79807}" destId="{ED7E89CD-A368-4612-A396-2122AECE3D29}" srcOrd="1" destOrd="0" presId="urn:microsoft.com/office/officeart/2005/8/layout/venn1"/>
    <dgm:cxn modelId="{4E468F30-2A15-45E4-8585-715DEEFC8F2C}" srcId="{7BF128E7-6704-4418-8D92-11CCCAD4679C}" destId="{1E2C1724-5477-4BA3-B9E9-A06542B8EB24}" srcOrd="0" destOrd="0" parTransId="{A0B0C431-C500-42FB-94E9-960F9E8C335C}" sibTransId="{6A793789-6030-4A17-B9E4-06375854F2FC}"/>
    <dgm:cxn modelId="{F7A97142-0055-4915-AF62-9A73DF292653}" type="presOf" srcId="{1E2C1724-5477-4BA3-B9E9-A06542B8EB24}" destId="{C2CB8829-2608-4C2B-8BB7-524131FCBA48}" srcOrd="0" destOrd="0" presId="urn:microsoft.com/office/officeart/2005/8/layout/venn1"/>
    <dgm:cxn modelId="{B59C5C83-DAE3-4640-A15E-5E131FA3BEB7}" srcId="{7BF128E7-6704-4418-8D92-11CCCAD4679C}" destId="{9540F9D7-E246-4793-BF1B-BD2EA1F79807}" srcOrd="1" destOrd="0" parTransId="{3A66F202-A6E6-4090-9D0E-C3C10CC228F7}" sibTransId="{77351B09-C251-458E-BDB4-992E7ABFFF8D}"/>
    <dgm:cxn modelId="{43039A99-7E41-44CE-BD3A-FD0E168509D2}" type="presOf" srcId="{7BF128E7-6704-4418-8D92-11CCCAD4679C}" destId="{36F0CBC8-00A7-4807-848C-A8B4583F2A30}" srcOrd="0" destOrd="0" presId="urn:microsoft.com/office/officeart/2005/8/layout/venn1"/>
    <dgm:cxn modelId="{6E2790BA-83E3-44AF-A920-2DF58DE08CE8}" type="presOf" srcId="{9540F9D7-E246-4793-BF1B-BD2EA1F79807}" destId="{56A9D5A2-773C-49B7-8624-E8CA78FD2325}" srcOrd="0" destOrd="0" presId="urn:microsoft.com/office/officeart/2005/8/layout/venn1"/>
    <dgm:cxn modelId="{184E0339-62BE-40C7-A550-1800A581D6A9}" type="presParOf" srcId="{36F0CBC8-00A7-4807-848C-A8B4583F2A30}" destId="{C2CB8829-2608-4C2B-8BB7-524131FCBA48}" srcOrd="0" destOrd="0" presId="urn:microsoft.com/office/officeart/2005/8/layout/venn1"/>
    <dgm:cxn modelId="{83877921-B357-45DF-BEAC-CEB0D2B40F3D}" type="presParOf" srcId="{36F0CBC8-00A7-4807-848C-A8B4583F2A30}" destId="{70938AE4-EB6A-4E0C-8586-9C88B0CBD331}" srcOrd="1" destOrd="0" presId="urn:microsoft.com/office/officeart/2005/8/layout/venn1"/>
    <dgm:cxn modelId="{97FA3CEA-2514-4BF8-AF10-C776C6F7EE78}" type="presParOf" srcId="{36F0CBC8-00A7-4807-848C-A8B4583F2A30}" destId="{56A9D5A2-773C-49B7-8624-E8CA78FD2325}" srcOrd="2" destOrd="0" presId="urn:microsoft.com/office/officeart/2005/8/layout/venn1"/>
    <dgm:cxn modelId="{1815BBF0-971A-4905-9B92-D8D9F6CEE7D0}" type="presParOf" srcId="{36F0CBC8-00A7-4807-848C-A8B4583F2A30}" destId="{ED7E89CD-A368-4612-A396-2122AECE3D29}"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D609EE-9EF7-4E98-A5DD-2B020D139D4D}"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998959BD-CB76-4EB8-9AC1-C9FA0E7FC998}">
      <dgm:prSet custT="1"/>
      <dgm:spPr/>
      <dgm:t>
        <a:bodyPr/>
        <a:lstStyle/>
        <a:p>
          <a:r>
            <a:rPr lang="en-US" sz="2000" b="1" i="0" dirty="0"/>
            <a:t>Identify your </a:t>
          </a:r>
          <a:r>
            <a:rPr lang="en-US" sz="2000" b="1" dirty="0"/>
            <a:t>t</a:t>
          </a:r>
          <a:r>
            <a:rPr lang="en-US" sz="2000" b="1" i="0" dirty="0"/>
            <a:t>arget audience and their needs </a:t>
          </a:r>
          <a:endParaRPr lang="en-US" sz="2000" dirty="0"/>
        </a:p>
      </dgm:t>
    </dgm:pt>
    <dgm:pt modelId="{F1A32276-0431-4487-B68C-67C0BEF5742D}" type="parTrans" cxnId="{CAD20372-322A-4D9F-ACE7-566F35DF0B6F}">
      <dgm:prSet/>
      <dgm:spPr/>
      <dgm:t>
        <a:bodyPr/>
        <a:lstStyle/>
        <a:p>
          <a:endParaRPr lang="en-US" sz="3200"/>
        </a:p>
      </dgm:t>
    </dgm:pt>
    <dgm:pt modelId="{CBC286BE-EBAB-47D0-A4BF-FBF9D0100C46}" type="sibTrans" cxnId="{CAD20372-322A-4D9F-ACE7-566F35DF0B6F}">
      <dgm:prSet phldrT="1" phldr="0" custT="1"/>
      <dgm:spPr/>
      <dgm:t>
        <a:bodyPr/>
        <a:lstStyle/>
        <a:p>
          <a:r>
            <a:rPr lang="en-US" sz="4400"/>
            <a:t>1</a:t>
          </a:r>
        </a:p>
      </dgm:t>
    </dgm:pt>
    <dgm:pt modelId="{316CE3BD-F7E6-4B76-92AE-8C3BBF3822C5}">
      <dgm:prSet custT="1"/>
      <dgm:spPr/>
      <dgm:t>
        <a:bodyPr/>
        <a:lstStyle/>
        <a:p>
          <a:r>
            <a:rPr lang="en-US" sz="2000" b="1" i="0" dirty="0"/>
            <a:t>Identify your strengths</a:t>
          </a:r>
          <a:endParaRPr lang="en-US" sz="2000" dirty="0"/>
        </a:p>
      </dgm:t>
    </dgm:pt>
    <dgm:pt modelId="{1960A2A0-3E06-452D-9781-68BFB7FD315A}" type="parTrans" cxnId="{23781D48-D267-488A-B872-EFCFC169BCD0}">
      <dgm:prSet/>
      <dgm:spPr/>
      <dgm:t>
        <a:bodyPr/>
        <a:lstStyle/>
        <a:p>
          <a:endParaRPr lang="en-US" sz="3200"/>
        </a:p>
      </dgm:t>
    </dgm:pt>
    <dgm:pt modelId="{2482BED5-A3AE-4A17-A49C-7D144C880BBF}" type="sibTrans" cxnId="{23781D48-D267-488A-B872-EFCFC169BCD0}">
      <dgm:prSet phldrT="2" phldr="0" custT="1"/>
      <dgm:spPr/>
      <dgm:t>
        <a:bodyPr/>
        <a:lstStyle/>
        <a:p>
          <a:r>
            <a:rPr lang="en-US" sz="4400"/>
            <a:t>2</a:t>
          </a:r>
        </a:p>
      </dgm:t>
    </dgm:pt>
    <dgm:pt modelId="{4EE00BD3-6777-4741-8CC6-CE127E197F13}">
      <dgm:prSet custT="1"/>
      <dgm:spPr/>
      <dgm:t>
        <a:bodyPr/>
        <a:lstStyle/>
        <a:p>
          <a:r>
            <a:rPr lang="en-US" sz="2000" b="1" dirty="0"/>
            <a:t>Connect your strengths to your target role</a:t>
          </a:r>
          <a:endParaRPr lang="en-US" sz="2000" dirty="0"/>
        </a:p>
      </dgm:t>
    </dgm:pt>
    <dgm:pt modelId="{70738010-754C-4C80-8B84-487D9A3F2715}" type="parTrans" cxnId="{7213328B-1CF6-4E48-B111-4B7EFD8AB255}">
      <dgm:prSet/>
      <dgm:spPr/>
      <dgm:t>
        <a:bodyPr/>
        <a:lstStyle/>
        <a:p>
          <a:endParaRPr lang="en-US" sz="3200"/>
        </a:p>
      </dgm:t>
    </dgm:pt>
    <dgm:pt modelId="{E698D415-0B3C-4E14-AC76-F598BF5ACE0A}" type="sibTrans" cxnId="{7213328B-1CF6-4E48-B111-4B7EFD8AB255}">
      <dgm:prSet phldrT="3" phldr="0" custT="1"/>
      <dgm:spPr/>
      <dgm:t>
        <a:bodyPr/>
        <a:lstStyle/>
        <a:p>
          <a:r>
            <a:rPr lang="en-US" sz="4400"/>
            <a:t>3</a:t>
          </a:r>
        </a:p>
      </dgm:t>
    </dgm:pt>
    <dgm:pt modelId="{994BBC97-D717-4F50-9D15-B81EAEAC3AE4}">
      <dgm:prSet custT="1"/>
      <dgm:spPr/>
      <dgm:t>
        <a:bodyPr/>
        <a:lstStyle/>
        <a:p>
          <a:r>
            <a:rPr lang="en-US" sz="2000" b="1" i="0" dirty="0"/>
            <a:t>Provide evidence and success stories</a:t>
          </a:r>
          <a:endParaRPr lang="en-US" sz="2000" dirty="0"/>
        </a:p>
      </dgm:t>
    </dgm:pt>
    <dgm:pt modelId="{6B8040B7-CD9C-4A70-BF74-F5AB873AB109}" type="parTrans" cxnId="{3B5C09AB-6D57-45A5-93D3-F18758F2C8D5}">
      <dgm:prSet/>
      <dgm:spPr/>
      <dgm:t>
        <a:bodyPr/>
        <a:lstStyle/>
        <a:p>
          <a:endParaRPr lang="en-US" sz="3200"/>
        </a:p>
      </dgm:t>
    </dgm:pt>
    <dgm:pt modelId="{05261BB4-5C4A-476D-83CE-BCB9427C7B77}" type="sibTrans" cxnId="{3B5C09AB-6D57-45A5-93D3-F18758F2C8D5}">
      <dgm:prSet phldrT="4" phldr="0" custT="1"/>
      <dgm:spPr/>
      <dgm:t>
        <a:bodyPr/>
        <a:lstStyle/>
        <a:p>
          <a:r>
            <a:rPr lang="en-US" sz="4400"/>
            <a:t>4</a:t>
          </a:r>
        </a:p>
      </dgm:t>
    </dgm:pt>
    <dgm:pt modelId="{A358974F-4BB5-4B47-BCA6-1692832ABD76}">
      <dgm:prSet custT="1"/>
      <dgm:spPr/>
      <dgm:t>
        <a:bodyPr/>
        <a:lstStyle/>
        <a:p>
          <a:r>
            <a:rPr lang="en-US" sz="2000" b="1" dirty="0"/>
            <a:t>Summarize succinctly in 2-3 sentences</a:t>
          </a:r>
          <a:endParaRPr lang="en-US" sz="2000" dirty="0"/>
        </a:p>
      </dgm:t>
    </dgm:pt>
    <dgm:pt modelId="{487F8A8D-15C1-4394-A159-505F7A48443F}" type="parTrans" cxnId="{E10962C9-C19F-4F56-B36C-CF2E5BF34B1B}">
      <dgm:prSet/>
      <dgm:spPr/>
      <dgm:t>
        <a:bodyPr/>
        <a:lstStyle/>
        <a:p>
          <a:endParaRPr lang="en-US" sz="3200"/>
        </a:p>
      </dgm:t>
    </dgm:pt>
    <dgm:pt modelId="{12D9A825-7EFD-4DC3-A961-928C2E6E2EB4}" type="sibTrans" cxnId="{E10962C9-C19F-4F56-B36C-CF2E5BF34B1B}">
      <dgm:prSet phldrT="5" phldr="0" custT="1"/>
      <dgm:spPr/>
      <dgm:t>
        <a:bodyPr/>
        <a:lstStyle/>
        <a:p>
          <a:r>
            <a:rPr lang="en-US" sz="4400"/>
            <a:t>5</a:t>
          </a:r>
        </a:p>
      </dgm:t>
    </dgm:pt>
    <dgm:pt modelId="{6EF4F52A-B08C-4A86-8795-2CA4F84F8A1D}" type="pres">
      <dgm:prSet presAssocID="{6FD609EE-9EF7-4E98-A5DD-2B020D139D4D}" presName="linearFlow" presStyleCnt="0">
        <dgm:presLayoutVars>
          <dgm:dir/>
          <dgm:animLvl val="lvl"/>
          <dgm:resizeHandles val="exact"/>
        </dgm:presLayoutVars>
      </dgm:prSet>
      <dgm:spPr/>
    </dgm:pt>
    <dgm:pt modelId="{21D27A3C-9856-456D-A072-9879C282BA07}" type="pres">
      <dgm:prSet presAssocID="{998959BD-CB76-4EB8-9AC1-C9FA0E7FC998}" presName="compositeNode" presStyleCnt="0"/>
      <dgm:spPr/>
    </dgm:pt>
    <dgm:pt modelId="{F4A0FF8E-D6D7-420D-9B1A-3FBE0E6FB11D}" type="pres">
      <dgm:prSet presAssocID="{998959BD-CB76-4EB8-9AC1-C9FA0E7FC998}" presName="parTx" presStyleLbl="node1" presStyleIdx="0" presStyleCnt="0">
        <dgm:presLayoutVars>
          <dgm:chMax val="0"/>
          <dgm:chPref val="0"/>
          <dgm:bulletEnabled val="1"/>
        </dgm:presLayoutVars>
      </dgm:prSet>
      <dgm:spPr/>
    </dgm:pt>
    <dgm:pt modelId="{3470953A-4A25-46C3-9589-939C80B8A72E}" type="pres">
      <dgm:prSet presAssocID="{998959BD-CB76-4EB8-9AC1-C9FA0E7FC998}" presName="parSh" presStyleCnt="0"/>
      <dgm:spPr/>
    </dgm:pt>
    <dgm:pt modelId="{86E0246C-011F-4951-8F4F-6F7ED76185B9}" type="pres">
      <dgm:prSet presAssocID="{998959BD-CB76-4EB8-9AC1-C9FA0E7FC998}" presName="lineNode" presStyleLbl="alignAccFollowNode1" presStyleIdx="0" presStyleCnt="15"/>
      <dgm:spPr/>
    </dgm:pt>
    <dgm:pt modelId="{B2C5DAB8-AE9A-4F94-A827-38BFDBBFFF63}" type="pres">
      <dgm:prSet presAssocID="{998959BD-CB76-4EB8-9AC1-C9FA0E7FC998}" presName="lineArrowNode" presStyleLbl="alignAccFollowNode1" presStyleIdx="1" presStyleCnt="15"/>
      <dgm:spPr/>
    </dgm:pt>
    <dgm:pt modelId="{E288BA43-8956-4202-88F7-58345229D65D}" type="pres">
      <dgm:prSet presAssocID="{CBC286BE-EBAB-47D0-A4BF-FBF9D0100C46}" presName="sibTransNodeCircle" presStyleLbl="alignNode1" presStyleIdx="0" presStyleCnt="5">
        <dgm:presLayoutVars>
          <dgm:chMax val="0"/>
          <dgm:bulletEnabled/>
        </dgm:presLayoutVars>
      </dgm:prSet>
      <dgm:spPr/>
    </dgm:pt>
    <dgm:pt modelId="{A20EE270-BEA9-4D4C-BCFA-DE45278BF03D}" type="pres">
      <dgm:prSet presAssocID="{CBC286BE-EBAB-47D0-A4BF-FBF9D0100C46}" presName="spacerBetweenCircleAndCallout" presStyleCnt="0">
        <dgm:presLayoutVars/>
      </dgm:prSet>
      <dgm:spPr/>
    </dgm:pt>
    <dgm:pt modelId="{9EE65ECC-F3FC-4E9D-920C-DE2A2AD533ED}" type="pres">
      <dgm:prSet presAssocID="{998959BD-CB76-4EB8-9AC1-C9FA0E7FC998}" presName="nodeText" presStyleLbl="alignAccFollowNode1" presStyleIdx="2" presStyleCnt="15" custScaleY="100000">
        <dgm:presLayoutVars>
          <dgm:bulletEnabled val="1"/>
        </dgm:presLayoutVars>
      </dgm:prSet>
      <dgm:spPr/>
    </dgm:pt>
    <dgm:pt modelId="{24CD1061-948B-4CB1-A36F-8885293D42E7}" type="pres">
      <dgm:prSet presAssocID="{CBC286BE-EBAB-47D0-A4BF-FBF9D0100C46}" presName="sibTransComposite" presStyleCnt="0"/>
      <dgm:spPr/>
    </dgm:pt>
    <dgm:pt modelId="{5F9CD2B8-8E9F-4141-A232-B3CE840E9D4A}" type="pres">
      <dgm:prSet presAssocID="{316CE3BD-F7E6-4B76-92AE-8C3BBF3822C5}" presName="compositeNode" presStyleCnt="0"/>
      <dgm:spPr/>
    </dgm:pt>
    <dgm:pt modelId="{EB7758A6-F5D6-4B46-9626-42EA2203F306}" type="pres">
      <dgm:prSet presAssocID="{316CE3BD-F7E6-4B76-92AE-8C3BBF3822C5}" presName="parTx" presStyleLbl="node1" presStyleIdx="0" presStyleCnt="0">
        <dgm:presLayoutVars>
          <dgm:chMax val="0"/>
          <dgm:chPref val="0"/>
          <dgm:bulletEnabled val="1"/>
        </dgm:presLayoutVars>
      </dgm:prSet>
      <dgm:spPr/>
    </dgm:pt>
    <dgm:pt modelId="{B24C060B-FB40-4427-B8A4-53F0E1C194B6}" type="pres">
      <dgm:prSet presAssocID="{316CE3BD-F7E6-4B76-92AE-8C3BBF3822C5}" presName="parSh" presStyleCnt="0"/>
      <dgm:spPr/>
    </dgm:pt>
    <dgm:pt modelId="{C0B640D5-9BD2-43C5-9B54-ABC3B7A715CD}" type="pres">
      <dgm:prSet presAssocID="{316CE3BD-F7E6-4B76-92AE-8C3BBF3822C5}" presName="lineNode" presStyleLbl="alignAccFollowNode1" presStyleIdx="3" presStyleCnt="15"/>
      <dgm:spPr/>
    </dgm:pt>
    <dgm:pt modelId="{18C51221-E87C-41D5-92EB-20B1F1FA7F6C}" type="pres">
      <dgm:prSet presAssocID="{316CE3BD-F7E6-4B76-92AE-8C3BBF3822C5}" presName="lineArrowNode" presStyleLbl="alignAccFollowNode1" presStyleIdx="4" presStyleCnt="15"/>
      <dgm:spPr/>
    </dgm:pt>
    <dgm:pt modelId="{999AAD35-505E-43B7-A61C-6F278FF9DD86}" type="pres">
      <dgm:prSet presAssocID="{2482BED5-A3AE-4A17-A49C-7D144C880BBF}" presName="sibTransNodeCircle" presStyleLbl="alignNode1" presStyleIdx="1" presStyleCnt="5">
        <dgm:presLayoutVars>
          <dgm:chMax val="0"/>
          <dgm:bulletEnabled/>
        </dgm:presLayoutVars>
      </dgm:prSet>
      <dgm:spPr/>
    </dgm:pt>
    <dgm:pt modelId="{06ABBDCC-29CA-462F-9378-1450F820C267}" type="pres">
      <dgm:prSet presAssocID="{2482BED5-A3AE-4A17-A49C-7D144C880BBF}" presName="spacerBetweenCircleAndCallout" presStyleCnt="0">
        <dgm:presLayoutVars/>
      </dgm:prSet>
      <dgm:spPr/>
    </dgm:pt>
    <dgm:pt modelId="{EEFCF4EF-9024-49BD-8ACD-9D2F4A2FF49F}" type="pres">
      <dgm:prSet presAssocID="{316CE3BD-F7E6-4B76-92AE-8C3BBF3822C5}" presName="nodeText" presStyleLbl="alignAccFollowNode1" presStyleIdx="5" presStyleCnt="15" custScaleY="100000">
        <dgm:presLayoutVars>
          <dgm:bulletEnabled val="1"/>
        </dgm:presLayoutVars>
      </dgm:prSet>
      <dgm:spPr/>
    </dgm:pt>
    <dgm:pt modelId="{CE07515B-A6E2-4BE3-AC3A-D854A429FBD7}" type="pres">
      <dgm:prSet presAssocID="{2482BED5-A3AE-4A17-A49C-7D144C880BBF}" presName="sibTransComposite" presStyleCnt="0"/>
      <dgm:spPr/>
    </dgm:pt>
    <dgm:pt modelId="{E541ABBD-FD59-42B7-AA9B-61388FFB9D68}" type="pres">
      <dgm:prSet presAssocID="{4EE00BD3-6777-4741-8CC6-CE127E197F13}" presName="compositeNode" presStyleCnt="0"/>
      <dgm:spPr/>
    </dgm:pt>
    <dgm:pt modelId="{2B98774E-B2E6-45B5-9CBD-3CBAA1406AD2}" type="pres">
      <dgm:prSet presAssocID="{4EE00BD3-6777-4741-8CC6-CE127E197F13}" presName="parTx" presStyleLbl="node1" presStyleIdx="0" presStyleCnt="0">
        <dgm:presLayoutVars>
          <dgm:chMax val="0"/>
          <dgm:chPref val="0"/>
          <dgm:bulletEnabled val="1"/>
        </dgm:presLayoutVars>
      </dgm:prSet>
      <dgm:spPr/>
    </dgm:pt>
    <dgm:pt modelId="{E0A24CDD-35A8-4704-BB1F-ED8BB44FB52E}" type="pres">
      <dgm:prSet presAssocID="{4EE00BD3-6777-4741-8CC6-CE127E197F13}" presName="parSh" presStyleCnt="0"/>
      <dgm:spPr/>
    </dgm:pt>
    <dgm:pt modelId="{3831E8B2-E540-490C-ABD0-F6618A069959}" type="pres">
      <dgm:prSet presAssocID="{4EE00BD3-6777-4741-8CC6-CE127E197F13}" presName="lineNode" presStyleLbl="alignAccFollowNode1" presStyleIdx="6" presStyleCnt="15"/>
      <dgm:spPr/>
    </dgm:pt>
    <dgm:pt modelId="{D880A9D6-542E-4743-BC5A-6CD8EBD143AA}" type="pres">
      <dgm:prSet presAssocID="{4EE00BD3-6777-4741-8CC6-CE127E197F13}" presName="lineArrowNode" presStyleLbl="alignAccFollowNode1" presStyleIdx="7" presStyleCnt="15"/>
      <dgm:spPr/>
    </dgm:pt>
    <dgm:pt modelId="{64D1F9F5-2E24-41B9-B73E-A284D00ECFB1}" type="pres">
      <dgm:prSet presAssocID="{E698D415-0B3C-4E14-AC76-F598BF5ACE0A}" presName="sibTransNodeCircle" presStyleLbl="alignNode1" presStyleIdx="2" presStyleCnt="5">
        <dgm:presLayoutVars>
          <dgm:chMax val="0"/>
          <dgm:bulletEnabled/>
        </dgm:presLayoutVars>
      </dgm:prSet>
      <dgm:spPr/>
    </dgm:pt>
    <dgm:pt modelId="{76F64594-9C8B-485E-A494-B18125A5C0DB}" type="pres">
      <dgm:prSet presAssocID="{E698D415-0B3C-4E14-AC76-F598BF5ACE0A}" presName="spacerBetweenCircleAndCallout" presStyleCnt="0">
        <dgm:presLayoutVars/>
      </dgm:prSet>
      <dgm:spPr/>
    </dgm:pt>
    <dgm:pt modelId="{91F4AF06-CB43-4CAD-AF59-19314B8AF255}" type="pres">
      <dgm:prSet presAssocID="{4EE00BD3-6777-4741-8CC6-CE127E197F13}" presName="nodeText" presStyleLbl="alignAccFollowNode1" presStyleIdx="8" presStyleCnt="15" custScaleY="100000">
        <dgm:presLayoutVars>
          <dgm:bulletEnabled val="1"/>
        </dgm:presLayoutVars>
      </dgm:prSet>
      <dgm:spPr/>
    </dgm:pt>
    <dgm:pt modelId="{0383DFDC-1ABF-49F8-87AE-A9AB6C06F819}" type="pres">
      <dgm:prSet presAssocID="{E698D415-0B3C-4E14-AC76-F598BF5ACE0A}" presName="sibTransComposite" presStyleCnt="0"/>
      <dgm:spPr/>
    </dgm:pt>
    <dgm:pt modelId="{6A045AAB-469B-4EDA-8066-05C9A7DE61CB}" type="pres">
      <dgm:prSet presAssocID="{994BBC97-D717-4F50-9D15-B81EAEAC3AE4}" presName="compositeNode" presStyleCnt="0"/>
      <dgm:spPr/>
    </dgm:pt>
    <dgm:pt modelId="{08F7D0D4-385D-4177-AFFE-090CFB2AE593}" type="pres">
      <dgm:prSet presAssocID="{994BBC97-D717-4F50-9D15-B81EAEAC3AE4}" presName="parTx" presStyleLbl="node1" presStyleIdx="0" presStyleCnt="0">
        <dgm:presLayoutVars>
          <dgm:chMax val="0"/>
          <dgm:chPref val="0"/>
          <dgm:bulletEnabled val="1"/>
        </dgm:presLayoutVars>
      </dgm:prSet>
      <dgm:spPr/>
    </dgm:pt>
    <dgm:pt modelId="{ACF7AA95-C5CE-4C87-BB00-A64E4EED2C9C}" type="pres">
      <dgm:prSet presAssocID="{994BBC97-D717-4F50-9D15-B81EAEAC3AE4}" presName="parSh" presStyleCnt="0"/>
      <dgm:spPr/>
    </dgm:pt>
    <dgm:pt modelId="{6955A74F-06BE-4282-B71B-39139B13A3A4}" type="pres">
      <dgm:prSet presAssocID="{994BBC97-D717-4F50-9D15-B81EAEAC3AE4}" presName="lineNode" presStyleLbl="alignAccFollowNode1" presStyleIdx="9" presStyleCnt="15"/>
      <dgm:spPr/>
    </dgm:pt>
    <dgm:pt modelId="{B2AA34B3-496F-44A5-9F90-A601DDE7A18C}" type="pres">
      <dgm:prSet presAssocID="{994BBC97-D717-4F50-9D15-B81EAEAC3AE4}" presName="lineArrowNode" presStyleLbl="alignAccFollowNode1" presStyleIdx="10" presStyleCnt="15"/>
      <dgm:spPr/>
    </dgm:pt>
    <dgm:pt modelId="{0F5EC113-502C-4366-B4AD-480B18D33C35}" type="pres">
      <dgm:prSet presAssocID="{05261BB4-5C4A-476D-83CE-BCB9427C7B77}" presName="sibTransNodeCircle" presStyleLbl="alignNode1" presStyleIdx="3" presStyleCnt="5">
        <dgm:presLayoutVars>
          <dgm:chMax val="0"/>
          <dgm:bulletEnabled/>
        </dgm:presLayoutVars>
      </dgm:prSet>
      <dgm:spPr/>
    </dgm:pt>
    <dgm:pt modelId="{C98F16B8-EBA1-421D-8922-45CF320B686C}" type="pres">
      <dgm:prSet presAssocID="{05261BB4-5C4A-476D-83CE-BCB9427C7B77}" presName="spacerBetweenCircleAndCallout" presStyleCnt="0">
        <dgm:presLayoutVars/>
      </dgm:prSet>
      <dgm:spPr/>
    </dgm:pt>
    <dgm:pt modelId="{1F4A0C5C-8BC9-49BA-8551-4E273685DD73}" type="pres">
      <dgm:prSet presAssocID="{994BBC97-D717-4F50-9D15-B81EAEAC3AE4}" presName="nodeText" presStyleLbl="alignAccFollowNode1" presStyleIdx="11" presStyleCnt="15" custScaleY="100000">
        <dgm:presLayoutVars>
          <dgm:bulletEnabled val="1"/>
        </dgm:presLayoutVars>
      </dgm:prSet>
      <dgm:spPr/>
    </dgm:pt>
    <dgm:pt modelId="{B8AA65D4-22EE-40A1-B37E-2B7A5F32C816}" type="pres">
      <dgm:prSet presAssocID="{05261BB4-5C4A-476D-83CE-BCB9427C7B77}" presName="sibTransComposite" presStyleCnt="0"/>
      <dgm:spPr/>
    </dgm:pt>
    <dgm:pt modelId="{C381F5A8-84BE-471D-BA13-7E22D8251512}" type="pres">
      <dgm:prSet presAssocID="{A358974F-4BB5-4B47-BCA6-1692832ABD76}" presName="compositeNode" presStyleCnt="0"/>
      <dgm:spPr/>
    </dgm:pt>
    <dgm:pt modelId="{94A691B6-9E56-42F3-B1CA-500C66CCD11B}" type="pres">
      <dgm:prSet presAssocID="{A358974F-4BB5-4B47-BCA6-1692832ABD76}" presName="parTx" presStyleLbl="node1" presStyleIdx="0" presStyleCnt="0">
        <dgm:presLayoutVars>
          <dgm:chMax val="0"/>
          <dgm:chPref val="0"/>
          <dgm:bulletEnabled val="1"/>
        </dgm:presLayoutVars>
      </dgm:prSet>
      <dgm:spPr/>
    </dgm:pt>
    <dgm:pt modelId="{CCADE395-3D09-456E-AD05-FEAC9E74CC7C}" type="pres">
      <dgm:prSet presAssocID="{A358974F-4BB5-4B47-BCA6-1692832ABD76}" presName="parSh" presStyleCnt="0"/>
      <dgm:spPr/>
    </dgm:pt>
    <dgm:pt modelId="{9776D5AB-B825-4DEA-8EFF-F4502EA7C838}" type="pres">
      <dgm:prSet presAssocID="{A358974F-4BB5-4B47-BCA6-1692832ABD76}" presName="lineNode" presStyleLbl="alignAccFollowNode1" presStyleIdx="12" presStyleCnt="15"/>
      <dgm:spPr/>
    </dgm:pt>
    <dgm:pt modelId="{44D3FFC1-AA58-4506-BCF8-50AE760AE776}" type="pres">
      <dgm:prSet presAssocID="{A358974F-4BB5-4B47-BCA6-1692832ABD76}" presName="lineArrowNode" presStyleLbl="alignAccFollowNode1" presStyleIdx="13" presStyleCnt="15"/>
      <dgm:spPr/>
    </dgm:pt>
    <dgm:pt modelId="{9A898C7F-568D-4BD0-B334-DADAF8B7078B}" type="pres">
      <dgm:prSet presAssocID="{12D9A825-7EFD-4DC3-A961-928C2E6E2EB4}" presName="sibTransNodeCircle" presStyleLbl="alignNode1" presStyleIdx="4" presStyleCnt="5">
        <dgm:presLayoutVars>
          <dgm:chMax val="0"/>
          <dgm:bulletEnabled/>
        </dgm:presLayoutVars>
      </dgm:prSet>
      <dgm:spPr/>
    </dgm:pt>
    <dgm:pt modelId="{8C46C517-FF62-45BD-B031-633D0F401297}" type="pres">
      <dgm:prSet presAssocID="{12D9A825-7EFD-4DC3-A961-928C2E6E2EB4}" presName="spacerBetweenCircleAndCallout" presStyleCnt="0">
        <dgm:presLayoutVars/>
      </dgm:prSet>
      <dgm:spPr/>
    </dgm:pt>
    <dgm:pt modelId="{5AED5119-85B9-45DF-A353-6E9C4DACBF76}" type="pres">
      <dgm:prSet presAssocID="{A358974F-4BB5-4B47-BCA6-1692832ABD76}" presName="nodeText" presStyleLbl="alignAccFollowNode1" presStyleIdx="14" presStyleCnt="15" custScaleY="100000">
        <dgm:presLayoutVars>
          <dgm:bulletEnabled val="1"/>
        </dgm:presLayoutVars>
      </dgm:prSet>
      <dgm:spPr/>
    </dgm:pt>
  </dgm:ptLst>
  <dgm:cxnLst>
    <dgm:cxn modelId="{C99E4113-297F-43BA-A310-C808E8271456}" type="presOf" srcId="{E698D415-0B3C-4E14-AC76-F598BF5ACE0A}" destId="{64D1F9F5-2E24-41B9-B73E-A284D00ECFB1}" srcOrd="0" destOrd="0" presId="urn:microsoft.com/office/officeart/2016/7/layout/LinearArrowProcessNumbered"/>
    <dgm:cxn modelId="{89752838-3400-4238-BF04-B44E69DA8D6D}" type="presOf" srcId="{CBC286BE-EBAB-47D0-A4BF-FBF9D0100C46}" destId="{E288BA43-8956-4202-88F7-58345229D65D}" srcOrd="0" destOrd="0" presId="urn:microsoft.com/office/officeart/2016/7/layout/LinearArrowProcessNumbered"/>
    <dgm:cxn modelId="{23781D48-D267-488A-B872-EFCFC169BCD0}" srcId="{6FD609EE-9EF7-4E98-A5DD-2B020D139D4D}" destId="{316CE3BD-F7E6-4B76-92AE-8C3BBF3822C5}" srcOrd="1" destOrd="0" parTransId="{1960A2A0-3E06-452D-9781-68BFB7FD315A}" sibTransId="{2482BED5-A3AE-4A17-A49C-7D144C880BBF}"/>
    <dgm:cxn modelId="{57719751-086D-4BCF-8BC1-06A4BCBD784D}" type="presOf" srcId="{6FD609EE-9EF7-4E98-A5DD-2B020D139D4D}" destId="{6EF4F52A-B08C-4A86-8795-2CA4F84F8A1D}" srcOrd="0" destOrd="0" presId="urn:microsoft.com/office/officeart/2016/7/layout/LinearArrowProcessNumbered"/>
    <dgm:cxn modelId="{CAD20372-322A-4D9F-ACE7-566F35DF0B6F}" srcId="{6FD609EE-9EF7-4E98-A5DD-2B020D139D4D}" destId="{998959BD-CB76-4EB8-9AC1-C9FA0E7FC998}" srcOrd="0" destOrd="0" parTransId="{F1A32276-0431-4487-B68C-67C0BEF5742D}" sibTransId="{CBC286BE-EBAB-47D0-A4BF-FBF9D0100C46}"/>
    <dgm:cxn modelId="{F2F44E58-4FA1-4B2C-A5FA-DA3F0BCF2ED3}" type="presOf" srcId="{2482BED5-A3AE-4A17-A49C-7D144C880BBF}" destId="{999AAD35-505E-43B7-A61C-6F278FF9DD86}" srcOrd="0" destOrd="0" presId="urn:microsoft.com/office/officeart/2016/7/layout/LinearArrowProcessNumbered"/>
    <dgm:cxn modelId="{4B11028B-E0CA-4ACE-98EB-E63B30B19581}" type="presOf" srcId="{994BBC97-D717-4F50-9D15-B81EAEAC3AE4}" destId="{1F4A0C5C-8BC9-49BA-8551-4E273685DD73}" srcOrd="0" destOrd="0" presId="urn:microsoft.com/office/officeart/2016/7/layout/LinearArrowProcessNumbered"/>
    <dgm:cxn modelId="{7213328B-1CF6-4E48-B111-4B7EFD8AB255}" srcId="{6FD609EE-9EF7-4E98-A5DD-2B020D139D4D}" destId="{4EE00BD3-6777-4741-8CC6-CE127E197F13}" srcOrd="2" destOrd="0" parTransId="{70738010-754C-4C80-8B84-487D9A3F2715}" sibTransId="{E698D415-0B3C-4E14-AC76-F598BF5ACE0A}"/>
    <dgm:cxn modelId="{97C36BA5-B5BA-4D74-8F47-3DCBD2387E1D}" type="presOf" srcId="{A358974F-4BB5-4B47-BCA6-1692832ABD76}" destId="{5AED5119-85B9-45DF-A353-6E9C4DACBF76}" srcOrd="0" destOrd="0" presId="urn:microsoft.com/office/officeart/2016/7/layout/LinearArrowProcessNumbered"/>
    <dgm:cxn modelId="{EBEE36A7-AFE4-4C35-8075-49197547457F}" type="presOf" srcId="{998959BD-CB76-4EB8-9AC1-C9FA0E7FC998}" destId="{9EE65ECC-F3FC-4E9D-920C-DE2A2AD533ED}" srcOrd="0" destOrd="0" presId="urn:microsoft.com/office/officeart/2016/7/layout/LinearArrowProcessNumbered"/>
    <dgm:cxn modelId="{3B5C09AB-6D57-45A5-93D3-F18758F2C8D5}" srcId="{6FD609EE-9EF7-4E98-A5DD-2B020D139D4D}" destId="{994BBC97-D717-4F50-9D15-B81EAEAC3AE4}" srcOrd="3" destOrd="0" parTransId="{6B8040B7-CD9C-4A70-BF74-F5AB873AB109}" sibTransId="{05261BB4-5C4A-476D-83CE-BCB9427C7B77}"/>
    <dgm:cxn modelId="{E335B2BD-254D-44D2-94A3-6549BA55C004}" type="presOf" srcId="{316CE3BD-F7E6-4B76-92AE-8C3BBF3822C5}" destId="{EEFCF4EF-9024-49BD-8ACD-9D2F4A2FF49F}" srcOrd="0" destOrd="0" presId="urn:microsoft.com/office/officeart/2016/7/layout/LinearArrowProcessNumbered"/>
    <dgm:cxn modelId="{E10962C9-C19F-4F56-B36C-CF2E5BF34B1B}" srcId="{6FD609EE-9EF7-4E98-A5DD-2B020D139D4D}" destId="{A358974F-4BB5-4B47-BCA6-1692832ABD76}" srcOrd="4" destOrd="0" parTransId="{487F8A8D-15C1-4394-A159-505F7A48443F}" sibTransId="{12D9A825-7EFD-4DC3-A961-928C2E6E2EB4}"/>
    <dgm:cxn modelId="{2336E3D8-3DEF-4FC9-9C75-3357B00CCB4B}" type="presOf" srcId="{05261BB4-5C4A-476D-83CE-BCB9427C7B77}" destId="{0F5EC113-502C-4366-B4AD-480B18D33C35}" srcOrd="0" destOrd="0" presId="urn:microsoft.com/office/officeart/2016/7/layout/LinearArrowProcessNumbered"/>
    <dgm:cxn modelId="{C18435DE-54EB-4B0E-9183-22A585934EA7}" type="presOf" srcId="{4EE00BD3-6777-4741-8CC6-CE127E197F13}" destId="{91F4AF06-CB43-4CAD-AF59-19314B8AF255}" srcOrd="0" destOrd="0" presId="urn:microsoft.com/office/officeart/2016/7/layout/LinearArrowProcessNumbered"/>
    <dgm:cxn modelId="{E73A90E2-5920-4031-AFD3-219DB9EBD8E1}" type="presOf" srcId="{12D9A825-7EFD-4DC3-A961-928C2E6E2EB4}" destId="{9A898C7F-568D-4BD0-B334-DADAF8B7078B}" srcOrd="0" destOrd="0" presId="urn:microsoft.com/office/officeart/2016/7/layout/LinearArrowProcessNumbered"/>
    <dgm:cxn modelId="{789B3558-41BC-4E3F-BDE4-EEB417098045}" type="presParOf" srcId="{6EF4F52A-B08C-4A86-8795-2CA4F84F8A1D}" destId="{21D27A3C-9856-456D-A072-9879C282BA07}" srcOrd="0" destOrd="0" presId="urn:microsoft.com/office/officeart/2016/7/layout/LinearArrowProcessNumbered"/>
    <dgm:cxn modelId="{2C2FAA74-96C6-4A88-9CAB-2FC1221F823C}" type="presParOf" srcId="{21D27A3C-9856-456D-A072-9879C282BA07}" destId="{F4A0FF8E-D6D7-420D-9B1A-3FBE0E6FB11D}" srcOrd="0" destOrd="0" presId="urn:microsoft.com/office/officeart/2016/7/layout/LinearArrowProcessNumbered"/>
    <dgm:cxn modelId="{8664F670-94E6-47CB-8D66-BCC0724CABC4}" type="presParOf" srcId="{21D27A3C-9856-456D-A072-9879C282BA07}" destId="{3470953A-4A25-46C3-9589-939C80B8A72E}" srcOrd="1" destOrd="0" presId="urn:microsoft.com/office/officeart/2016/7/layout/LinearArrowProcessNumbered"/>
    <dgm:cxn modelId="{050AADE7-2B3C-46E7-96FD-24AC98ED6E93}" type="presParOf" srcId="{3470953A-4A25-46C3-9589-939C80B8A72E}" destId="{86E0246C-011F-4951-8F4F-6F7ED76185B9}" srcOrd="0" destOrd="0" presId="urn:microsoft.com/office/officeart/2016/7/layout/LinearArrowProcessNumbered"/>
    <dgm:cxn modelId="{D59179F5-F2C1-44D9-A862-7D9769A9B2F4}" type="presParOf" srcId="{3470953A-4A25-46C3-9589-939C80B8A72E}" destId="{B2C5DAB8-AE9A-4F94-A827-38BFDBBFFF63}" srcOrd="1" destOrd="0" presId="urn:microsoft.com/office/officeart/2016/7/layout/LinearArrowProcessNumbered"/>
    <dgm:cxn modelId="{E680FE7D-4B5E-4119-899B-FE833F84895B}" type="presParOf" srcId="{3470953A-4A25-46C3-9589-939C80B8A72E}" destId="{E288BA43-8956-4202-88F7-58345229D65D}" srcOrd="2" destOrd="0" presId="urn:microsoft.com/office/officeart/2016/7/layout/LinearArrowProcessNumbered"/>
    <dgm:cxn modelId="{CC24F8A1-B0F0-488F-90F9-DE540041EDB2}" type="presParOf" srcId="{3470953A-4A25-46C3-9589-939C80B8A72E}" destId="{A20EE270-BEA9-4D4C-BCFA-DE45278BF03D}" srcOrd="3" destOrd="0" presId="urn:microsoft.com/office/officeart/2016/7/layout/LinearArrowProcessNumbered"/>
    <dgm:cxn modelId="{8FB2868F-4681-4A91-83AC-D7DCBAE0A7C9}" type="presParOf" srcId="{21D27A3C-9856-456D-A072-9879C282BA07}" destId="{9EE65ECC-F3FC-4E9D-920C-DE2A2AD533ED}" srcOrd="2" destOrd="0" presId="urn:microsoft.com/office/officeart/2016/7/layout/LinearArrowProcessNumbered"/>
    <dgm:cxn modelId="{00914C8F-5FF8-44CA-9431-23E6657A6C5C}" type="presParOf" srcId="{6EF4F52A-B08C-4A86-8795-2CA4F84F8A1D}" destId="{24CD1061-948B-4CB1-A36F-8885293D42E7}" srcOrd="1" destOrd="0" presId="urn:microsoft.com/office/officeart/2016/7/layout/LinearArrowProcessNumbered"/>
    <dgm:cxn modelId="{8A180858-830C-424D-A588-7FBB3AB485E7}" type="presParOf" srcId="{6EF4F52A-B08C-4A86-8795-2CA4F84F8A1D}" destId="{5F9CD2B8-8E9F-4141-A232-B3CE840E9D4A}" srcOrd="2" destOrd="0" presId="urn:microsoft.com/office/officeart/2016/7/layout/LinearArrowProcessNumbered"/>
    <dgm:cxn modelId="{B6E8E100-9AB6-41C5-8353-EA5F5698F6C4}" type="presParOf" srcId="{5F9CD2B8-8E9F-4141-A232-B3CE840E9D4A}" destId="{EB7758A6-F5D6-4B46-9626-42EA2203F306}" srcOrd="0" destOrd="0" presId="urn:microsoft.com/office/officeart/2016/7/layout/LinearArrowProcessNumbered"/>
    <dgm:cxn modelId="{87337B41-085A-4F00-930C-6E1837F5CFE7}" type="presParOf" srcId="{5F9CD2B8-8E9F-4141-A232-B3CE840E9D4A}" destId="{B24C060B-FB40-4427-B8A4-53F0E1C194B6}" srcOrd="1" destOrd="0" presId="urn:microsoft.com/office/officeart/2016/7/layout/LinearArrowProcessNumbered"/>
    <dgm:cxn modelId="{3831200E-4702-4A33-958E-44DD6767E538}" type="presParOf" srcId="{B24C060B-FB40-4427-B8A4-53F0E1C194B6}" destId="{C0B640D5-9BD2-43C5-9B54-ABC3B7A715CD}" srcOrd="0" destOrd="0" presId="urn:microsoft.com/office/officeart/2016/7/layout/LinearArrowProcessNumbered"/>
    <dgm:cxn modelId="{20E7B48E-1140-4937-88EE-2896EF91A084}" type="presParOf" srcId="{B24C060B-FB40-4427-B8A4-53F0E1C194B6}" destId="{18C51221-E87C-41D5-92EB-20B1F1FA7F6C}" srcOrd="1" destOrd="0" presId="urn:microsoft.com/office/officeart/2016/7/layout/LinearArrowProcessNumbered"/>
    <dgm:cxn modelId="{7463523D-AA9C-429A-90A9-A4D5B3FC7640}" type="presParOf" srcId="{B24C060B-FB40-4427-B8A4-53F0E1C194B6}" destId="{999AAD35-505E-43B7-A61C-6F278FF9DD86}" srcOrd="2" destOrd="0" presId="urn:microsoft.com/office/officeart/2016/7/layout/LinearArrowProcessNumbered"/>
    <dgm:cxn modelId="{577E0F1C-8895-4405-B0DE-30076B18FF9A}" type="presParOf" srcId="{B24C060B-FB40-4427-B8A4-53F0E1C194B6}" destId="{06ABBDCC-29CA-462F-9378-1450F820C267}" srcOrd="3" destOrd="0" presId="urn:microsoft.com/office/officeart/2016/7/layout/LinearArrowProcessNumbered"/>
    <dgm:cxn modelId="{DA53BFD7-42AE-4596-B3D9-839874A2BCFB}" type="presParOf" srcId="{5F9CD2B8-8E9F-4141-A232-B3CE840E9D4A}" destId="{EEFCF4EF-9024-49BD-8ACD-9D2F4A2FF49F}" srcOrd="2" destOrd="0" presId="urn:microsoft.com/office/officeart/2016/7/layout/LinearArrowProcessNumbered"/>
    <dgm:cxn modelId="{E06B6B15-5D01-433F-AEB8-BB839A3EABD0}" type="presParOf" srcId="{6EF4F52A-B08C-4A86-8795-2CA4F84F8A1D}" destId="{CE07515B-A6E2-4BE3-AC3A-D854A429FBD7}" srcOrd="3" destOrd="0" presId="urn:microsoft.com/office/officeart/2016/7/layout/LinearArrowProcessNumbered"/>
    <dgm:cxn modelId="{D6D4C4D9-6B1F-4BD4-94D8-1A88B25CD153}" type="presParOf" srcId="{6EF4F52A-B08C-4A86-8795-2CA4F84F8A1D}" destId="{E541ABBD-FD59-42B7-AA9B-61388FFB9D68}" srcOrd="4" destOrd="0" presId="urn:microsoft.com/office/officeart/2016/7/layout/LinearArrowProcessNumbered"/>
    <dgm:cxn modelId="{D9044911-D85E-4640-8280-C82659E6611C}" type="presParOf" srcId="{E541ABBD-FD59-42B7-AA9B-61388FFB9D68}" destId="{2B98774E-B2E6-45B5-9CBD-3CBAA1406AD2}" srcOrd="0" destOrd="0" presId="urn:microsoft.com/office/officeart/2016/7/layout/LinearArrowProcessNumbered"/>
    <dgm:cxn modelId="{3601F8FD-6030-4D8C-AC3C-F3F6C2AF2936}" type="presParOf" srcId="{E541ABBD-FD59-42B7-AA9B-61388FFB9D68}" destId="{E0A24CDD-35A8-4704-BB1F-ED8BB44FB52E}" srcOrd="1" destOrd="0" presId="urn:microsoft.com/office/officeart/2016/7/layout/LinearArrowProcessNumbered"/>
    <dgm:cxn modelId="{DAC0B0C5-8F1D-4E36-8096-AE0BFCB7D949}" type="presParOf" srcId="{E0A24CDD-35A8-4704-BB1F-ED8BB44FB52E}" destId="{3831E8B2-E540-490C-ABD0-F6618A069959}" srcOrd="0" destOrd="0" presId="urn:microsoft.com/office/officeart/2016/7/layout/LinearArrowProcessNumbered"/>
    <dgm:cxn modelId="{65D02A1F-4956-4FA6-9EDE-59CAAE2D0AA3}" type="presParOf" srcId="{E0A24CDD-35A8-4704-BB1F-ED8BB44FB52E}" destId="{D880A9D6-542E-4743-BC5A-6CD8EBD143AA}" srcOrd="1" destOrd="0" presId="urn:microsoft.com/office/officeart/2016/7/layout/LinearArrowProcessNumbered"/>
    <dgm:cxn modelId="{4E799CD1-BDE5-432A-9C03-DBF2820140A7}" type="presParOf" srcId="{E0A24CDD-35A8-4704-BB1F-ED8BB44FB52E}" destId="{64D1F9F5-2E24-41B9-B73E-A284D00ECFB1}" srcOrd="2" destOrd="0" presId="urn:microsoft.com/office/officeart/2016/7/layout/LinearArrowProcessNumbered"/>
    <dgm:cxn modelId="{2A1361BF-8338-40C9-8C01-1A0F62D6FAF3}" type="presParOf" srcId="{E0A24CDD-35A8-4704-BB1F-ED8BB44FB52E}" destId="{76F64594-9C8B-485E-A494-B18125A5C0DB}" srcOrd="3" destOrd="0" presId="urn:microsoft.com/office/officeart/2016/7/layout/LinearArrowProcessNumbered"/>
    <dgm:cxn modelId="{961CE26F-C220-4878-899D-259F0E757C7E}" type="presParOf" srcId="{E541ABBD-FD59-42B7-AA9B-61388FFB9D68}" destId="{91F4AF06-CB43-4CAD-AF59-19314B8AF255}" srcOrd="2" destOrd="0" presId="urn:microsoft.com/office/officeart/2016/7/layout/LinearArrowProcessNumbered"/>
    <dgm:cxn modelId="{6B7347BF-8FB9-46B8-A9B2-F1A7461C7B43}" type="presParOf" srcId="{6EF4F52A-B08C-4A86-8795-2CA4F84F8A1D}" destId="{0383DFDC-1ABF-49F8-87AE-A9AB6C06F819}" srcOrd="5" destOrd="0" presId="urn:microsoft.com/office/officeart/2016/7/layout/LinearArrowProcessNumbered"/>
    <dgm:cxn modelId="{C6402FC4-1DC7-48C6-B926-78366267D720}" type="presParOf" srcId="{6EF4F52A-B08C-4A86-8795-2CA4F84F8A1D}" destId="{6A045AAB-469B-4EDA-8066-05C9A7DE61CB}" srcOrd="6" destOrd="0" presId="urn:microsoft.com/office/officeart/2016/7/layout/LinearArrowProcessNumbered"/>
    <dgm:cxn modelId="{AE095003-2CF6-4CAF-BCBE-D37AC935ECE5}" type="presParOf" srcId="{6A045AAB-469B-4EDA-8066-05C9A7DE61CB}" destId="{08F7D0D4-385D-4177-AFFE-090CFB2AE593}" srcOrd="0" destOrd="0" presId="urn:microsoft.com/office/officeart/2016/7/layout/LinearArrowProcessNumbered"/>
    <dgm:cxn modelId="{EB733A84-5DE3-482E-BC02-9299DCD26596}" type="presParOf" srcId="{6A045AAB-469B-4EDA-8066-05C9A7DE61CB}" destId="{ACF7AA95-C5CE-4C87-BB00-A64E4EED2C9C}" srcOrd="1" destOrd="0" presId="urn:microsoft.com/office/officeart/2016/7/layout/LinearArrowProcessNumbered"/>
    <dgm:cxn modelId="{FEB328FB-5F9D-4D1F-864B-5EB68DEC5DA0}" type="presParOf" srcId="{ACF7AA95-C5CE-4C87-BB00-A64E4EED2C9C}" destId="{6955A74F-06BE-4282-B71B-39139B13A3A4}" srcOrd="0" destOrd="0" presId="urn:microsoft.com/office/officeart/2016/7/layout/LinearArrowProcessNumbered"/>
    <dgm:cxn modelId="{CDF48779-F175-4560-AF1F-D9258BDAFBD9}" type="presParOf" srcId="{ACF7AA95-C5CE-4C87-BB00-A64E4EED2C9C}" destId="{B2AA34B3-496F-44A5-9F90-A601DDE7A18C}" srcOrd="1" destOrd="0" presId="urn:microsoft.com/office/officeart/2016/7/layout/LinearArrowProcessNumbered"/>
    <dgm:cxn modelId="{A9C216A8-96A1-41B1-A112-491F8267BDB4}" type="presParOf" srcId="{ACF7AA95-C5CE-4C87-BB00-A64E4EED2C9C}" destId="{0F5EC113-502C-4366-B4AD-480B18D33C35}" srcOrd="2" destOrd="0" presId="urn:microsoft.com/office/officeart/2016/7/layout/LinearArrowProcessNumbered"/>
    <dgm:cxn modelId="{459DFDA7-0C7B-4630-8578-BF658BD3F5BC}" type="presParOf" srcId="{ACF7AA95-C5CE-4C87-BB00-A64E4EED2C9C}" destId="{C98F16B8-EBA1-421D-8922-45CF320B686C}" srcOrd="3" destOrd="0" presId="urn:microsoft.com/office/officeart/2016/7/layout/LinearArrowProcessNumbered"/>
    <dgm:cxn modelId="{37B98253-6413-4117-A9BD-36ED34BC1AEE}" type="presParOf" srcId="{6A045AAB-469B-4EDA-8066-05C9A7DE61CB}" destId="{1F4A0C5C-8BC9-49BA-8551-4E273685DD73}" srcOrd="2" destOrd="0" presId="urn:microsoft.com/office/officeart/2016/7/layout/LinearArrowProcessNumbered"/>
    <dgm:cxn modelId="{067015C2-7384-455B-965B-286BB8ACFD49}" type="presParOf" srcId="{6EF4F52A-B08C-4A86-8795-2CA4F84F8A1D}" destId="{B8AA65D4-22EE-40A1-B37E-2B7A5F32C816}" srcOrd="7" destOrd="0" presId="urn:microsoft.com/office/officeart/2016/7/layout/LinearArrowProcessNumbered"/>
    <dgm:cxn modelId="{4DB9B57E-0C1B-4E23-84D2-A76DB6273D2B}" type="presParOf" srcId="{6EF4F52A-B08C-4A86-8795-2CA4F84F8A1D}" destId="{C381F5A8-84BE-471D-BA13-7E22D8251512}" srcOrd="8" destOrd="0" presId="urn:microsoft.com/office/officeart/2016/7/layout/LinearArrowProcessNumbered"/>
    <dgm:cxn modelId="{22F19EE4-F9A5-4785-932E-BF807A221AB9}" type="presParOf" srcId="{C381F5A8-84BE-471D-BA13-7E22D8251512}" destId="{94A691B6-9E56-42F3-B1CA-500C66CCD11B}" srcOrd="0" destOrd="0" presId="urn:microsoft.com/office/officeart/2016/7/layout/LinearArrowProcessNumbered"/>
    <dgm:cxn modelId="{8DC64981-1411-4EF4-9183-DBB4B4BA4E9C}" type="presParOf" srcId="{C381F5A8-84BE-471D-BA13-7E22D8251512}" destId="{CCADE395-3D09-456E-AD05-FEAC9E74CC7C}" srcOrd="1" destOrd="0" presId="urn:microsoft.com/office/officeart/2016/7/layout/LinearArrowProcessNumbered"/>
    <dgm:cxn modelId="{DF64B55B-2014-45E4-813D-4A834A734CCC}" type="presParOf" srcId="{CCADE395-3D09-456E-AD05-FEAC9E74CC7C}" destId="{9776D5AB-B825-4DEA-8EFF-F4502EA7C838}" srcOrd="0" destOrd="0" presId="urn:microsoft.com/office/officeart/2016/7/layout/LinearArrowProcessNumbered"/>
    <dgm:cxn modelId="{C9763348-3519-485A-A91E-E038ECC2A4D2}" type="presParOf" srcId="{CCADE395-3D09-456E-AD05-FEAC9E74CC7C}" destId="{44D3FFC1-AA58-4506-BCF8-50AE760AE776}" srcOrd="1" destOrd="0" presId="urn:microsoft.com/office/officeart/2016/7/layout/LinearArrowProcessNumbered"/>
    <dgm:cxn modelId="{5ABA8AE2-1F4E-4DB7-A150-4B8B205E0D12}" type="presParOf" srcId="{CCADE395-3D09-456E-AD05-FEAC9E74CC7C}" destId="{9A898C7F-568D-4BD0-B334-DADAF8B7078B}" srcOrd="2" destOrd="0" presId="urn:microsoft.com/office/officeart/2016/7/layout/LinearArrowProcessNumbered"/>
    <dgm:cxn modelId="{547F17FF-451B-4401-A393-2348A539602E}" type="presParOf" srcId="{CCADE395-3D09-456E-AD05-FEAC9E74CC7C}" destId="{8C46C517-FF62-45BD-B031-633D0F401297}" srcOrd="3" destOrd="0" presId="urn:microsoft.com/office/officeart/2016/7/layout/LinearArrowProcessNumbered"/>
    <dgm:cxn modelId="{1F019AD4-48B3-4D5F-89FA-7D1A985FC54C}" type="presParOf" srcId="{C381F5A8-84BE-471D-BA13-7E22D8251512}" destId="{5AED5119-85B9-45DF-A353-6E9C4DACBF76}"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6FD77-FAA4-4A7B-877D-9CEC412D53E4}">
      <dsp:nvSpPr>
        <dsp:cNvPr id="0" name=""/>
        <dsp:cNvSpPr/>
      </dsp:nvSpPr>
      <dsp:spPr>
        <a:xfrm>
          <a:off x="0" y="569365"/>
          <a:ext cx="4697730"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Your Questions</a:t>
          </a:r>
          <a:endParaRPr lang="en-US" sz="2700" kern="1200" dirty="0"/>
        </a:p>
      </dsp:txBody>
      <dsp:txXfrm>
        <a:off x="31613" y="600978"/>
        <a:ext cx="4634504" cy="584369"/>
      </dsp:txXfrm>
    </dsp:sp>
    <dsp:sp modelId="{6F0CFA4D-2E8A-4D7F-BADE-796614AB44D9}">
      <dsp:nvSpPr>
        <dsp:cNvPr id="0" name=""/>
        <dsp:cNvSpPr/>
      </dsp:nvSpPr>
      <dsp:spPr>
        <a:xfrm>
          <a:off x="0" y="1294721"/>
          <a:ext cx="4697730" cy="64759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Career Management Overview</a:t>
          </a:r>
        </a:p>
      </dsp:txBody>
      <dsp:txXfrm>
        <a:off x="31613" y="1326334"/>
        <a:ext cx="4634504" cy="584369"/>
      </dsp:txXfrm>
    </dsp:sp>
    <dsp:sp modelId="{B6AD5107-7E88-41EE-8AE9-B383D67F15A1}">
      <dsp:nvSpPr>
        <dsp:cNvPr id="0" name=""/>
        <dsp:cNvSpPr/>
      </dsp:nvSpPr>
      <dsp:spPr>
        <a:xfrm>
          <a:off x="0" y="2029842"/>
          <a:ext cx="4697730" cy="647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Value Proposition</a:t>
          </a:r>
        </a:p>
      </dsp:txBody>
      <dsp:txXfrm>
        <a:off x="31613" y="2061455"/>
        <a:ext cx="4634504" cy="584369"/>
      </dsp:txXfrm>
    </dsp:sp>
    <dsp:sp modelId="{144BBC70-70B2-4028-BEE9-4736D434B701}">
      <dsp:nvSpPr>
        <dsp:cNvPr id="0" name=""/>
        <dsp:cNvSpPr/>
      </dsp:nvSpPr>
      <dsp:spPr>
        <a:xfrm>
          <a:off x="0" y="2745431"/>
          <a:ext cx="4697730" cy="64759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Resume</a:t>
          </a:r>
        </a:p>
      </dsp:txBody>
      <dsp:txXfrm>
        <a:off x="31613" y="2777044"/>
        <a:ext cx="4634504" cy="584369"/>
      </dsp:txXfrm>
    </dsp:sp>
    <dsp:sp modelId="{9086C2E2-CBDA-4778-A0D4-A42D8ED0EB7F}">
      <dsp:nvSpPr>
        <dsp:cNvPr id="0" name=""/>
        <dsp:cNvSpPr/>
      </dsp:nvSpPr>
      <dsp:spPr>
        <a:xfrm>
          <a:off x="0" y="3485110"/>
          <a:ext cx="4697730" cy="647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Cover Letter</a:t>
          </a:r>
        </a:p>
      </dsp:txBody>
      <dsp:txXfrm>
        <a:off x="31613" y="3516723"/>
        <a:ext cx="463450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B8829-2608-4C2B-8BB7-524131FCBA48}">
      <dsp:nvSpPr>
        <dsp:cNvPr id="0" name=""/>
        <dsp:cNvSpPr/>
      </dsp:nvSpPr>
      <dsp:spPr>
        <a:xfrm>
          <a:off x="342883" y="27377"/>
          <a:ext cx="4555345" cy="45553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778000">
            <a:lnSpc>
              <a:spcPct val="90000"/>
            </a:lnSpc>
            <a:spcBef>
              <a:spcPct val="0"/>
            </a:spcBef>
            <a:spcAft>
              <a:spcPct val="35000"/>
            </a:spcAft>
            <a:buNone/>
          </a:pPr>
          <a:r>
            <a:rPr lang="en-US" sz="4000" b="1" u="sng" kern="1200" dirty="0">
              <a:solidFill>
                <a:schemeClr val="bg1"/>
              </a:solidFill>
              <a:latin typeface="Whitney Book" pitchFamily="50" charset="0"/>
              <a:cs typeface="Whitney Book" pitchFamily="50" charset="0"/>
            </a:rPr>
            <a:t>You</a:t>
          </a:r>
          <a:br>
            <a:rPr lang="en-US" sz="3700" kern="1200" dirty="0">
              <a:solidFill>
                <a:schemeClr val="bg1"/>
              </a:solidFill>
              <a:latin typeface="Whitney Book" pitchFamily="50" charset="0"/>
              <a:cs typeface="Whitney Book" pitchFamily="50" charset="0"/>
            </a:rPr>
          </a:br>
          <a:r>
            <a:rPr lang="en-US" sz="3200" kern="1200" dirty="0">
              <a:solidFill>
                <a:schemeClr val="bg1"/>
              </a:solidFill>
              <a:latin typeface="Whitney Book" pitchFamily="50" charset="0"/>
              <a:cs typeface="Whitney Book" pitchFamily="50" charset="0"/>
            </a:rPr>
            <a:t>Your </a:t>
          </a:r>
          <a:br>
            <a:rPr lang="en-US" sz="3200" kern="1200" dirty="0">
              <a:solidFill>
                <a:schemeClr val="bg1"/>
              </a:solidFill>
              <a:latin typeface="Whitney Book" pitchFamily="50" charset="0"/>
              <a:cs typeface="Whitney Book" pitchFamily="50" charset="0"/>
            </a:rPr>
          </a:br>
          <a:r>
            <a:rPr lang="en-US" sz="3200" kern="1200" dirty="0">
              <a:solidFill>
                <a:schemeClr val="bg1"/>
              </a:solidFill>
              <a:latin typeface="Whitney Book" pitchFamily="50" charset="0"/>
              <a:cs typeface="Whitney Book" pitchFamily="50" charset="0"/>
            </a:rPr>
            <a:t>unique </a:t>
          </a:r>
          <a:br>
            <a:rPr lang="en-US" sz="3200" kern="1200" dirty="0">
              <a:solidFill>
                <a:schemeClr val="bg1"/>
              </a:solidFill>
              <a:latin typeface="Whitney Book" pitchFamily="50" charset="0"/>
              <a:cs typeface="Whitney Book" pitchFamily="50" charset="0"/>
            </a:rPr>
          </a:br>
          <a:r>
            <a:rPr lang="en-US" sz="3200" kern="1200" dirty="0">
              <a:solidFill>
                <a:schemeClr val="bg1"/>
              </a:solidFill>
              <a:latin typeface="Whitney Book" pitchFamily="50" charset="0"/>
              <a:cs typeface="Whitney Book" pitchFamily="50" charset="0"/>
            </a:rPr>
            <a:t>talents or </a:t>
          </a:r>
          <a:br>
            <a:rPr lang="en-US" sz="3200" kern="1200" dirty="0">
              <a:solidFill>
                <a:schemeClr val="bg1"/>
              </a:solidFill>
              <a:latin typeface="Whitney Book" pitchFamily="50" charset="0"/>
              <a:cs typeface="Whitney Book" pitchFamily="50" charset="0"/>
            </a:rPr>
          </a:br>
          <a:r>
            <a:rPr lang="en-US" sz="3200" kern="1200" dirty="0">
              <a:solidFill>
                <a:schemeClr val="bg1"/>
              </a:solidFill>
              <a:latin typeface="Whitney Book" pitchFamily="50" charset="0"/>
              <a:cs typeface="Whitney Book" pitchFamily="50" charset="0"/>
            </a:rPr>
            <a:t>relevant skills/ experiences</a:t>
          </a:r>
          <a:endParaRPr lang="en-US" sz="3700" kern="1200" dirty="0">
            <a:solidFill>
              <a:schemeClr val="bg1"/>
            </a:solidFill>
            <a:latin typeface="Whitney Book" pitchFamily="50" charset="0"/>
            <a:cs typeface="Whitney Book" pitchFamily="50" charset="0"/>
          </a:endParaRPr>
        </a:p>
      </dsp:txBody>
      <dsp:txXfrm>
        <a:off x="978990" y="564550"/>
        <a:ext cx="2626505" cy="3480998"/>
      </dsp:txXfrm>
    </dsp:sp>
    <dsp:sp modelId="{56A9D5A2-773C-49B7-8624-E8CA78FD2325}">
      <dsp:nvSpPr>
        <dsp:cNvPr id="0" name=""/>
        <dsp:cNvSpPr/>
      </dsp:nvSpPr>
      <dsp:spPr>
        <a:xfrm>
          <a:off x="3626060" y="24462"/>
          <a:ext cx="4555345" cy="45553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1778000">
            <a:lnSpc>
              <a:spcPct val="90000"/>
            </a:lnSpc>
            <a:spcBef>
              <a:spcPct val="0"/>
            </a:spcBef>
            <a:spcAft>
              <a:spcPct val="35000"/>
            </a:spcAft>
            <a:buNone/>
          </a:pPr>
          <a:r>
            <a:rPr lang="en-US" sz="4000" b="1" u="sng" kern="1200" dirty="0">
              <a:solidFill>
                <a:schemeClr val="bg1"/>
              </a:solidFill>
              <a:latin typeface="Whitney Book" pitchFamily="50" charset="0"/>
              <a:cs typeface="Whitney Book" pitchFamily="50" charset="0"/>
            </a:rPr>
            <a:t>Employer</a:t>
          </a:r>
          <a:br>
            <a:rPr lang="en-US" sz="3600" b="1" u="sng" kern="1200" dirty="0">
              <a:solidFill>
                <a:schemeClr val="bg1"/>
              </a:solidFill>
              <a:latin typeface="Whitney Book" pitchFamily="50" charset="0"/>
              <a:cs typeface="Whitney Book" pitchFamily="50" charset="0"/>
            </a:rPr>
          </a:br>
          <a:r>
            <a:rPr lang="en-US" sz="3200" kern="1200" dirty="0">
              <a:solidFill>
                <a:schemeClr val="bg1"/>
              </a:solidFill>
              <a:latin typeface="Whitney Book" pitchFamily="50" charset="0"/>
              <a:cs typeface="Whitney Book" pitchFamily="50" charset="0"/>
            </a:rPr>
            <a:t>Attributes </a:t>
          </a:r>
          <a:br>
            <a:rPr lang="en-US" sz="3200" kern="1200" dirty="0">
              <a:solidFill>
                <a:schemeClr val="bg1"/>
              </a:solidFill>
              <a:latin typeface="Whitney Book" pitchFamily="50" charset="0"/>
              <a:cs typeface="Whitney Book" pitchFamily="50" charset="0"/>
            </a:rPr>
          </a:br>
          <a:r>
            <a:rPr lang="en-US" sz="3200" kern="1200" dirty="0">
              <a:solidFill>
                <a:schemeClr val="bg1"/>
              </a:solidFill>
              <a:latin typeface="Whitney Book" pitchFamily="50" charset="0"/>
              <a:cs typeface="Whitney Book" pitchFamily="50" charset="0"/>
            </a:rPr>
            <a:t>they are </a:t>
          </a:r>
          <a:br>
            <a:rPr lang="en-US" sz="3200" kern="1200" dirty="0">
              <a:solidFill>
                <a:schemeClr val="bg1"/>
              </a:solidFill>
              <a:latin typeface="Whitney Book" pitchFamily="50" charset="0"/>
              <a:cs typeface="Whitney Book" pitchFamily="50" charset="0"/>
            </a:rPr>
          </a:br>
          <a:r>
            <a:rPr lang="en-US" sz="3200" kern="1200" dirty="0">
              <a:solidFill>
                <a:schemeClr val="bg1"/>
              </a:solidFill>
              <a:latin typeface="Whitney Book" pitchFamily="50" charset="0"/>
              <a:cs typeface="Whitney Book" pitchFamily="50" charset="0"/>
            </a:rPr>
            <a:t>looking for </a:t>
          </a:r>
        </a:p>
        <a:p>
          <a:pPr marL="0" lvl="0" indent="0" algn="r" defTabSz="1778000">
            <a:lnSpc>
              <a:spcPct val="90000"/>
            </a:lnSpc>
            <a:spcBef>
              <a:spcPct val="0"/>
            </a:spcBef>
            <a:spcAft>
              <a:spcPct val="35000"/>
            </a:spcAft>
            <a:buNone/>
          </a:pPr>
          <a:endParaRPr lang="en-US" sz="3200" kern="1200" dirty="0">
            <a:solidFill>
              <a:schemeClr val="bg1"/>
            </a:solidFill>
            <a:latin typeface="Whitney Book" pitchFamily="50" charset="0"/>
            <a:cs typeface="Whitney Book" pitchFamily="50" charset="0"/>
          </a:endParaRPr>
        </a:p>
      </dsp:txBody>
      <dsp:txXfrm>
        <a:off x="4918793" y="561635"/>
        <a:ext cx="2626505" cy="3480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0246C-011F-4951-8F4F-6F7ED76185B9}">
      <dsp:nvSpPr>
        <dsp:cNvPr id="0" name=""/>
        <dsp:cNvSpPr/>
      </dsp:nvSpPr>
      <dsp:spPr>
        <a:xfrm>
          <a:off x="885714" y="1141443"/>
          <a:ext cx="701745"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C5DAB8-AE9A-4F94-A827-38BFDBBFFF63}">
      <dsp:nvSpPr>
        <dsp:cNvPr id="0" name=""/>
        <dsp:cNvSpPr/>
      </dsp:nvSpPr>
      <dsp:spPr>
        <a:xfrm>
          <a:off x="1629564" y="1082475"/>
          <a:ext cx="80700" cy="15157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88BA43-8956-4202-88F7-58345229D65D}">
      <dsp:nvSpPr>
        <dsp:cNvPr id="0" name=""/>
        <dsp:cNvSpPr/>
      </dsp:nvSpPr>
      <dsp:spPr>
        <a:xfrm>
          <a:off x="459254" y="802738"/>
          <a:ext cx="677483" cy="6774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90" tIns="26290" rIns="26290" bIns="2629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558469" y="901953"/>
        <a:ext cx="479053" cy="479053"/>
      </dsp:txXfrm>
    </dsp:sp>
    <dsp:sp modelId="{9EE65ECC-F3FC-4E9D-920C-DE2A2AD533ED}">
      <dsp:nvSpPr>
        <dsp:cNvPr id="0" name=""/>
        <dsp:cNvSpPr/>
      </dsp:nvSpPr>
      <dsp:spPr>
        <a:xfrm>
          <a:off x="8532" y="1645655"/>
          <a:ext cx="157892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548" tIns="165100" rIns="124548" bIns="165100" numCol="1" spcCol="1270" anchor="t" anchorCtr="0">
          <a:noAutofit/>
        </a:bodyPr>
        <a:lstStyle/>
        <a:p>
          <a:pPr marL="0" lvl="0" indent="0" algn="l" defTabSz="889000">
            <a:lnSpc>
              <a:spcPct val="90000"/>
            </a:lnSpc>
            <a:spcBef>
              <a:spcPct val="0"/>
            </a:spcBef>
            <a:spcAft>
              <a:spcPct val="35000"/>
            </a:spcAft>
            <a:buNone/>
          </a:pPr>
          <a:r>
            <a:rPr lang="en-US" sz="2000" b="1" i="0" kern="1200" dirty="0"/>
            <a:t>Identify your </a:t>
          </a:r>
          <a:r>
            <a:rPr lang="en-US" sz="2000" b="1" kern="1200" dirty="0"/>
            <a:t>t</a:t>
          </a:r>
          <a:r>
            <a:rPr lang="en-US" sz="2000" b="1" i="0" kern="1200" dirty="0"/>
            <a:t>arget audience and their needs </a:t>
          </a:r>
          <a:endParaRPr lang="en-US" sz="2000" kern="1200" dirty="0"/>
        </a:p>
      </dsp:txBody>
      <dsp:txXfrm>
        <a:off x="8532" y="1961440"/>
        <a:ext cx="1578927" cy="1649815"/>
      </dsp:txXfrm>
    </dsp:sp>
    <dsp:sp modelId="{C0B640D5-9BD2-43C5-9B54-ABC3B7A715CD}">
      <dsp:nvSpPr>
        <dsp:cNvPr id="0" name=""/>
        <dsp:cNvSpPr/>
      </dsp:nvSpPr>
      <dsp:spPr>
        <a:xfrm>
          <a:off x="1762896" y="1141782"/>
          <a:ext cx="157892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C51221-E87C-41D5-92EB-20B1F1FA7F6C}">
      <dsp:nvSpPr>
        <dsp:cNvPr id="0" name=""/>
        <dsp:cNvSpPr/>
      </dsp:nvSpPr>
      <dsp:spPr>
        <a:xfrm>
          <a:off x="3383928" y="1082755"/>
          <a:ext cx="80700" cy="1518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9AAD35-505E-43B7-A61C-6F278FF9DD86}">
      <dsp:nvSpPr>
        <dsp:cNvPr id="0" name=""/>
        <dsp:cNvSpPr/>
      </dsp:nvSpPr>
      <dsp:spPr>
        <a:xfrm>
          <a:off x="2213618" y="803076"/>
          <a:ext cx="677483" cy="6774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90" tIns="26290" rIns="26290" bIns="2629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2312833" y="902291"/>
        <a:ext cx="479053" cy="479053"/>
      </dsp:txXfrm>
    </dsp:sp>
    <dsp:sp modelId="{EEFCF4EF-9024-49BD-8ACD-9D2F4A2FF49F}">
      <dsp:nvSpPr>
        <dsp:cNvPr id="0" name=""/>
        <dsp:cNvSpPr/>
      </dsp:nvSpPr>
      <dsp:spPr>
        <a:xfrm>
          <a:off x="1762896" y="1646498"/>
          <a:ext cx="157892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548" tIns="165100" rIns="124548" bIns="165100" numCol="1" spcCol="1270" anchor="t" anchorCtr="0">
          <a:noAutofit/>
        </a:bodyPr>
        <a:lstStyle/>
        <a:p>
          <a:pPr marL="0" lvl="0" indent="0" algn="l" defTabSz="889000">
            <a:lnSpc>
              <a:spcPct val="90000"/>
            </a:lnSpc>
            <a:spcBef>
              <a:spcPct val="0"/>
            </a:spcBef>
            <a:spcAft>
              <a:spcPct val="35000"/>
            </a:spcAft>
            <a:buNone/>
          </a:pPr>
          <a:r>
            <a:rPr lang="en-US" sz="2000" b="1" i="0" kern="1200" dirty="0"/>
            <a:t>Identify your strengths</a:t>
          </a:r>
          <a:endParaRPr lang="en-US" sz="2000" kern="1200" dirty="0"/>
        </a:p>
      </dsp:txBody>
      <dsp:txXfrm>
        <a:off x="1762896" y="1962283"/>
        <a:ext cx="1578927" cy="1649815"/>
      </dsp:txXfrm>
    </dsp:sp>
    <dsp:sp modelId="{3831E8B2-E540-490C-ABD0-F6618A069959}">
      <dsp:nvSpPr>
        <dsp:cNvPr id="0" name=""/>
        <dsp:cNvSpPr/>
      </dsp:nvSpPr>
      <dsp:spPr>
        <a:xfrm>
          <a:off x="3517260" y="1141782"/>
          <a:ext cx="157892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80A9D6-542E-4743-BC5A-6CD8EBD143AA}">
      <dsp:nvSpPr>
        <dsp:cNvPr id="0" name=""/>
        <dsp:cNvSpPr/>
      </dsp:nvSpPr>
      <dsp:spPr>
        <a:xfrm>
          <a:off x="5138292" y="1082755"/>
          <a:ext cx="80700" cy="1518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D1F9F5-2E24-41B9-B73E-A284D00ECFB1}">
      <dsp:nvSpPr>
        <dsp:cNvPr id="0" name=""/>
        <dsp:cNvSpPr/>
      </dsp:nvSpPr>
      <dsp:spPr>
        <a:xfrm>
          <a:off x="3967982" y="803076"/>
          <a:ext cx="677483" cy="6774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90" tIns="26290" rIns="26290" bIns="2629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4067197" y="902291"/>
        <a:ext cx="479053" cy="479053"/>
      </dsp:txXfrm>
    </dsp:sp>
    <dsp:sp modelId="{91F4AF06-CB43-4CAD-AF59-19314B8AF255}">
      <dsp:nvSpPr>
        <dsp:cNvPr id="0" name=""/>
        <dsp:cNvSpPr/>
      </dsp:nvSpPr>
      <dsp:spPr>
        <a:xfrm>
          <a:off x="3517260" y="1646498"/>
          <a:ext cx="157892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548" tIns="165100" rIns="124548" bIns="165100" numCol="1" spcCol="1270" anchor="t" anchorCtr="0">
          <a:noAutofit/>
        </a:bodyPr>
        <a:lstStyle/>
        <a:p>
          <a:pPr marL="0" lvl="0" indent="0" algn="l" defTabSz="889000">
            <a:lnSpc>
              <a:spcPct val="90000"/>
            </a:lnSpc>
            <a:spcBef>
              <a:spcPct val="0"/>
            </a:spcBef>
            <a:spcAft>
              <a:spcPct val="35000"/>
            </a:spcAft>
            <a:buNone/>
          </a:pPr>
          <a:r>
            <a:rPr lang="en-US" sz="2000" b="1" kern="1200" dirty="0"/>
            <a:t>Connect your strengths to your target role</a:t>
          </a:r>
          <a:endParaRPr lang="en-US" sz="2000" kern="1200" dirty="0"/>
        </a:p>
      </dsp:txBody>
      <dsp:txXfrm>
        <a:off x="3517260" y="1962283"/>
        <a:ext cx="1578927" cy="1649815"/>
      </dsp:txXfrm>
    </dsp:sp>
    <dsp:sp modelId="{6955A74F-06BE-4282-B71B-39139B13A3A4}">
      <dsp:nvSpPr>
        <dsp:cNvPr id="0" name=""/>
        <dsp:cNvSpPr/>
      </dsp:nvSpPr>
      <dsp:spPr>
        <a:xfrm>
          <a:off x="5271623" y="1141782"/>
          <a:ext cx="1578927"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AA34B3-496F-44A5-9F90-A601DDE7A18C}">
      <dsp:nvSpPr>
        <dsp:cNvPr id="0" name=""/>
        <dsp:cNvSpPr/>
      </dsp:nvSpPr>
      <dsp:spPr>
        <a:xfrm>
          <a:off x="6892656" y="1082755"/>
          <a:ext cx="80700" cy="15187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5EC113-502C-4366-B4AD-480B18D33C35}">
      <dsp:nvSpPr>
        <dsp:cNvPr id="0" name=""/>
        <dsp:cNvSpPr/>
      </dsp:nvSpPr>
      <dsp:spPr>
        <a:xfrm>
          <a:off x="5722346" y="803076"/>
          <a:ext cx="677483" cy="6774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90" tIns="26290" rIns="26290" bIns="26290" numCol="1" spcCol="1270" anchor="ctr" anchorCtr="0">
          <a:noAutofit/>
        </a:bodyPr>
        <a:lstStyle/>
        <a:p>
          <a:pPr marL="0" lvl="0" indent="0" algn="ctr" defTabSz="1955800">
            <a:lnSpc>
              <a:spcPct val="90000"/>
            </a:lnSpc>
            <a:spcBef>
              <a:spcPct val="0"/>
            </a:spcBef>
            <a:spcAft>
              <a:spcPct val="35000"/>
            </a:spcAft>
            <a:buNone/>
          </a:pPr>
          <a:r>
            <a:rPr lang="en-US" sz="4400" kern="1200"/>
            <a:t>4</a:t>
          </a:r>
        </a:p>
      </dsp:txBody>
      <dsp:txXfrm>
        <a:off x="5821561" y="902291"/>
        <a:ext cx="479053" cy="479053"/>
      </dsp:txXfrm>
    </dsp:sp>
    <dsp:sp modelId="{1F4A0C5C-8BC9-49BA-8551-4E273685DD73}">
      <dsp:nvSpPr>
        <dsp:cNvPr id="0" name=""/>
        <dsp:cNvSpPr/>
      </dsp:nvSpPr>
      <dsp:spPr>
        <a:xfrm>
          <a:off x="5271623" y="1646498"/>
          <a:ext cx="1578927"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548" tIns="165100" rIns="124548" bIns="165100" numCol="1" spcCol="1270" anchor="t" anchorCtr="0">
          <a:noAutofit/>
        </a:bodyPr>
        <a:lstStyle/>
        <a:p>
          <a:pPr marL="0" lvl="0" indent="0" algn="l" defTabSz="889000">
            <a:lnSpc>
              <a:spcPct val="90000"/>
            </a:lnSpc>
            <a:spcBef>
              <a:spcPct val="0"/>
            </a:spcBef>
            <a:spcAft>
              <a:spcPct val="35000"/>
            </a:spcAft>
            <a:buNone/>
          </a:pPr>
          <a:r>
            <a:rPr lang="en-US" sz="2000" b="1" i="0" kern="1200" dirty="0"/>
            <a:t>Provide evidence and success stories</a:t>
          </a:r>
          <a:endParaRPr lang="en-US" sz="2000" kern="1200" dirty="0"/>
        </a:p>
      </dsp:txBody>
      <dsp:txXfrm>
        <a:off x="5271623" y="1962283"/>
        <a:ext cx="1578927" cy="1649815"/>
      </dsp:txXfrm>
    </dsp:sp>
    <dsp:sp modelId="{9776D5AB-B825-4DEA-8EFF-F4502EA7C838}">
      <dsp:nvSpPr>
        <dsp:cNvPr id="0" name=""/>
        <dsp:cNvSpPr/>
      </dsp:nvSpPr>
      <dsp:spPr>
        <a:xfrm>
          <a:off x="7025987" y="1141782"/>
          <a:ext cx="79023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98C7F-568D-4BD0-B334-DADAF8B7078B}">
      <dsp:nvSpPr>
        <dsp:cNvPr id="0" name=""/>
        <dsp:cNvSpPr/>
      </dsp:nvSpPr>
      <dsp:spPr>
        <a:xfrm>
          <a:off x="7477481" y="803076"/>
          <a:ext cx="677483" cy="67748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290" tIns="26290" rIns="26290" bIns="26290" numCol="1" spcCol="1270" anchor="ctr" anchorCtr="0">
          <a:noAutofit/>
        </a:bodyPr>
        <a:lstStyle/>
        <a:p>
          <a:pPr marL="0" lvl="0" indent="0" algn="ctr" defTabSz="1955800">
            <a:lnSpc>
              <a:spcPct val="90000"/>
            </a:lnSpc>
            <a:spcBef>
              <a:spcPct val="0"/>
            </a:spcBef>
            <a:spcAft>
              <a:spcPct val="35000"/>
            </a:spcAft>
            <a:buNone/>
          </a:pPr>
          <a:r>
            <a:rPr lang="en-US" sz="4400" kern="1200"/>
            <a:t>5</a:t>
          </a:r>
        </a:p>
      </dsp:txBody>
      <dsp:txXfrm>
        <a:off x="7576696" y="902291"/>
        <a:ext cx="479053" cy="479053"/>
      </dsp:txXfrm>
    </dsp:sp>
    <dsp:sp modelId="{5AED5119-85B9-45DF-A353-6E9C4DACBF76}">
      <dsp:nvSpPr>
        <dsp:cNvPr id="0" name=""/>
        <dsp:cNvSpPr/>
      </dsp:nvSpPr>
      <dsp:spPr>
        <a:xfrm>
          <a:off x="7025987" y="1646498"/>
          <a:ext cx="164135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472" tIns="165100" rIns="129472" bIns="165100" numCol="1" spcCol="1270" anchor="t" anchorCtr="0">
          <a:noAutofit/>
        </a:bodyPr>
        <a:lstStyle/>
        <a:p>
          <a:pPr marL="0" lvl="0" indent="0" algn="l" defTabSz="889000">
            <a:lnSpc>
              <a:spcPct val="90000"/>
            </a:lnSpc>
            <a:spcBef>
              <a:spcPct val="0"/>
            </a:spcBef>
            <a:spcAft>
              <a:spcPct val="35000"/>
            </a:spcAft>
            <a:buNone/>
          </a:pPr>
          <a:r>
            <a:rPr lang="en-US" sz="2000" b="1" kern="1200" dirty="0"/>
            <a:t>Summarize succinctly in 2-3 sentences</a:t>
          </a:r>
          <a:endParaRPr lang="en-US" sz="2000" kern="1200" dirty="0"/>
        </a:p>
      </dsp:txBody>
      <dsp:txXfrm>
        <a:off x="7025987" y="1974769"/>
        <a:ext cx="1641355" cy="16373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latin typeface="Whitney Light"/>
            </a:endParaRPr>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DC811A6-0727-AE40-82A8-C4387BD3C216}" type="datetimeFigureOut">
              <a:rPr lang="en-US" smtClean="0">
                <a:latin typeface="Whitney Light"/>
              </a:rPr>
              <a:pPr/>
              <a:t>1/24/2023</a:t>
            </a:fld>
            <a:endParaRPr lang="en-US" dirty="0">
              <a:latin typeface="Whitney Light"/>
            </a:endParaRPr>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latin typeface="Whitney Light"/>
            </a:endParaRPr>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E3FC58A1-6A4C-ED4E-94CA-365463769AFD}" type="slidenum">
              <a:rPr lang="en-US" smtClean="0">
                <a:latin typeface="Whitney Light"/>
              </a:rPr>
              <a:pPr/>
              <a:t>‹#›</a:t>
            </a:fld>
            <a:endParaRPr lang="en-US" dirty="0">
              <a:latin typeface="Whitney Light"/>
            </a:endParaRPr>
          </a:p>
        </p:txBody>
      </p:sp>
    </p:spTree>
    <p:extLst>
      <p:ext uri="{BB962C8B-B14F-4D97-AF65-F5344CB8AC3E}">
        <p14:creationId xmlns:p14="http://schemas.microsoft.com/office/powerpoint/2010/main" val="3628262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Whitney Light"/>
              </a:defRPr>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Whitney Light"/>
              </a:defRPr>
            </a:lvl1pPr>
          </a:lstStyle>
          <a:p>
            <a:fld id="{90BE3000-7E6A-3047-9A2F-881E58942024}" type="datetimeFigureOut">
              <a:rPr lang="en-US" smtClean="0"/>
              <a:pPr/>
              <a:t>1/24/2023</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atin typeface="Whitney Light"/>
              </a:defRPr>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atin typeface="Whitney Light"/>
              </a:defRPr>
            </a:lvl1pPr>
          </a:lstStyle>
          <a:p>
            <a:fld id="{26E1A499-87FB-EF4D-8544-996064F5C6B0}" type="slidenum">
              <a:rPr lang="en-US" smtClean="0"/>
              <a:pPr/>
              <a:t>‹#›</a:t>
            </a:fld>
            <a:endParaRPr lang="en-US" dirty="0"/>
          </a:p>
        </p:txBody>
      </p:sp>
    </p:spTree>
    <p:extLst>
      <p:ext uri="{BB962C8B-B14F-4D97-AF65-F5344CB8AC3E}">
        <p14:creationId xmlns:p14="http://schemas.microsoft.com/office/powerpoint/2010/main" val="36962379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Whitney Light"/>
        <a:ea typeface="+mn-ea"/>
        <a:cs typeface="+mn-cs"/>
      </a:defRPr>
    </a:lvl1pPr>
    <a:lvl2pPr marL="457200" algn="l" defTabSz="457200" rtl="0" eaLnBrk="1" latinLnBrk="0" hangingPunct="1">
      <a:defRPr sz="1200" kern="1200">
        <a:solidFill>
          <a:schemeClr val="tx1"/>
        </a:solidFill>
        <a:latin typeface="Whitney Light"/>
        <a:ea typeface="+mn-ea"/>
        <a:cs typeface="+mn-cs"/>
      </a:defRPr>
    </a:lvl2pPr>
    <a:lvl3pPr marL="914400" algn="l" defTabSz="457200" rtl="0" eaLnBrk="1" latinLnBrk="0" hangingPunct="1">
      <a:defRPr sz="1200" kern="1200">
        <a:solidFill>
          <a:schemeClr val="tx1"/>
        </a:solidFill>
        <a:latin typeface="Whitney Light"/>
        <a:ea typeface="+mn-ea"/>
        <a:cs typeface="+mn-cs"/>
      </a:defRPr>
    </a:lvl3pPr>
    <a:lvl4pPr marL="1371600" algn="l" defTabSz="457200" rtl="0" eaLnBrk="1" latinLnBrk="0" hangingPunct="1">
      <a:defRPr sz="1200" kern="1200">
        <a:solidFill>
          <a:schemeClr val="tx1"/>
        </a:solidFill>
        <a:latin typeface="Whitney Light"/>
        <a:ea typeface="+mn-ea"/>
        <a:cs typeface="+mn-cs"/>
      </a:defRPr>
    </a:lvl4pPr>
    <a:lvl5pPr marL="1828800" algn="l" defTabSz="457200" rtl="0" eaLnBrk="1" latinLnBrk="0" hangingPunct="1">
      <a:defRPr sz="1200" kern="1200">
        <a:solidFill>
          <a:schemeClr val="tx1"/>
        </a:solidFill>
        <a:latin typeface="Whitney Ligh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1A499-87FB-EF4D-8544-996064F5C6B0}" type="slidenum">
              <a:rPr lang="en-US" smtClean="0"/>
              <a:pPr/>
              <a:t>1</a:t>
            </a:fld>
            <a:endParaRPr lang="en-US" dirty="0"/>
          </a:p>
        </p:txBody>
      </p:sp>
    </p:spTree>
    <p:extLst>
      <p:ext uri="{BB962C8B-B14F-4D97-AF65-F5344CB8AC3E}">
        <p14:creationId xmlns:p14="http://schemas.microsoft.com/office/powerpoint/2010/main" val="318591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remember m</a:t>
            </a:r>
            <a:r>
              <a:rPr lang="en-US" b="1" baseline="0" dirty="0"/>
              <a:t>ost people love talking about themselves</a:t>
            </a:r>
            <a:r>
              <a:rPr lang="en-US" baseline="0" dirty="0"/>
              <a:t>, so if you can make the other person feel comfortable, engage them with thoughtful questions and be in the moment by acting interested, you’ll distinguish yourself from others.  </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26E1A499-87FB-EF4D-8544-996064F5C6B0}" type="slidenum">
              <a:rPr lang="en-US" smtClean="0"/>
              <a:pPr/>
              <a:t>5</a:t>
            </a:fld>
            <a:endParaRPr lang="en-US" dirty="0"/>
          </a:p>
        </p:txBody>
      </p:sp>
    </p:spTree>
    <p:extLst>
      <p:ext uri="{BB962C8B-B14F-4D97-AF65-F5344CB8AC3E}">
        <p14:creationId xmlns:p14="http://schemas.microsoft.com/office/powerpoint/2010/main" val="311136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5 choices for next 3-5 years </a:t>
            </a:r>
          </a:p>
        </p:txBody>
      </p:sp>
      <p:sp>
        <p:nvSpPr>
          <p:cNvPr id="4" name="Slide Number Placeholder 3"/>
          <p:cNvSpPr>
            <a:spLocks noGrp="1"/>
          </p:cNvSpPr>
          <p:nvPr>
            <p:ph type="sldNum" sz="quarter" idx="5"/>
          </p:nvPr>
        </p:nvSpPr>
        <p:spPr/>
        <p:txBody>
          <a:bodyPr/>
          <a:lstStyle/>
          <a:p>
            <a:fld id="{84B7DBC5-2A13-CA47-B9EE-6017A92B6B18}" type="slidenum">
              <a:rPr lang="en-US" smtClean="0"/>
              <a:t>7</a:t>
            </a:fld>
            <a:endParaRPr lang="en-US"/>
          </a:p>
        </p:txBody>
      </p:sp>
    </p:spTree>
    <p:extLst>
      <p:ext uri="{BB962C8B-B14F-4D97-AF65-F5344CB8AC3E}">
        <p14:creationId xmlns:p14="http://schemas.microsoft.com/office/powerpoint/2010/main" val="111357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5 choices for next 3-5 years </a:t>
            </a:r>
          </a:p>
        </p:txBody>
      </p:sp>
      <p:sp>
        <p:nvSpPr>
          <p:cNvPr id="4" name="Slide Number Placeholder 3"/>
          <p:cNvSpPr>
            <a:spLocks noGrp="1"/>
          </p:cNvSpPr>
          <p:nvPr>
            <p:ph type="sldNum" sz="quarter" idx="5"/>
          </p:nvPr>
        </p:nvSpPr>
        <p:spPr/>
        <p:txBody>
          <a:bodyPr/>
          <a:lstStyle/>
          <a:p>
            <a:fld id="{84B7DBC5-2A13-CA47-B9EE-6017A92B6B18}" type="slidenum">
              <a:rPr lang="en-US" smtClean="0"/>
              <a:t>8</a:t>
            </a:fld>
            <a:endParaRPr lang="en-US"/>
          </a:p>
        </p:txBody>
      </p:sp>
    </p:spTree>
    <p:extLst>
      <p:ext uri="{BB962C8B-B14F-4D97-AF65-F5344CB8AC3E}">
        <p14:creationId xmlns:p14="http://schemas.microsoft.com/office/powerpoint/2010/main" val="325405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Interviewing is an art/science – practice answers on peers and with advisors especially around topics of self-awareness to make sure answers sound authentic and are appropriate for job interview context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emotional quotient</a:t>
            </a:r>
            <a:r>
              <a:rPr lang="en-US" sz="1200" b="0" i="0" kern="1200" dirty="0">
                <a:solidFill>
                  <a:schemeClr val="tx1"/>
                </a:solidFill>
                <a:effectLst/>
                <a:latin typeface="+mn-lt"/>
                <a:ea typeface="+mn-ea"/>
                <a:cs typeface="+mn-cs"/>
              </a:rPr>
              <a:t>, a (notional) measure of a person's adequacy in such areas as self-awareness, empathy, and dealing sensitively with other people. </a:t>
            </a:r>
            <a:endParaRPr lang="en-US" dirty="0"/>
          </a:p>
        </p:txBody>
      </p:sp>
      <p:sp>
        <p:nvSpPr>
          <p:cNvPr id="4" name="Slide Number Placeholder 3"/>
          <p:cNvSpPr>
            <a:spLocks noGrp="1"/>
          </p:cNvSpPr>
          <p:nvPr>
            <p:ph type="sldNum" sz="quarter" idx="10"/>
          </p:nvPr>
        </p:nvSpPr>
        <p:spPr/>
        <p:txBody>
          <a:bodyPr/>
          <a:lstStyle/>
          <a:p>
            <a:fld id="{02B6FAD9-2C65-4425-A680-953342A16F85}" type="slidenum">
              <a:rPr lang="en-US" smtClean="0"/>
              <a:t>9</a:t>
            </a:fld>
            <a:endParaRPr lang="en-US"/>
          </a:p>
        </p:txBody>
      </p:sp>
    </p:spTree>
    <p:extLst>
      <p:ext uri="{BB962C8B-B14F-4D97-AF65-F5344CB8AC3E}">
        <p14:creationId xmlns:p14="http://schemas.microsoft.com/office/powerpoint/2010/main" val="134811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emphasis</a:t>
            </a:r>
            <a:r>
              <a:rPr lang="en-US" baseline="0" dirty="0"/>
              <a:t> is the value proposition: t</a:t>
            </a:r>
            <a:r>
              <a:rPr lang="en-US" dirty="0"/>
              <a:t>ransferrable,</a:t>
            </a:r>
            <a:r>
              <a:rPr lang="en-US" baseline="0" dirty="0"/>
              <a:t> relevant skills that are matched to the companies needs such as the ones we identified in the resume videos from job descriptions.</a:t>
            </a:r>
            <a:endParaRPr lang="en-US" dirty="0"/>
          </a:p>
        </p:txBody>
      </p:sp>
      <p:sp>
        <p:nvSpPr>
          <p:cNvPr id="4" name="Slide Number Placeholder 3"/>
          <p:cNvSpPr>
            <a:spLocks noGrp="1"/>
          </p:cNvSpPr>
          <p:nvPr>
            <p:ph type="sldNum" sz="quarter" idx="10"/>
          </p:nvPr>
        </p:nvSpPr>
        <p:spPr/>
        <p:txBody>
          <a:bodyPr/>
          <a:lstStyle/>
          <a:p>
            <a:pPr>
              <a:defRPr/>
            </a:pPr>
            <a:fld id="{433B9544-C2B9-40E7-90D6-C78B7CEB3AF4}" type="slidenum">
              <a:rPr lang="en-US">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42766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7DBC5-2A13-CA47-B9EE-6017A92B6B18}" type="slidenum">
              <a:rPr lang="en-US" smtClean="0"/>
              <a:t>12</a:t>
            </a:fld>
            <a:endParaRPr lang="en-US"/>
          </a:p>
        </p:txBody>
      </p:sp>
    </p:spTree>
    <p:extLst>
      <p:ext uri="{BB962C8B-B14F-4D97-AF65-F5344CB8AC3E}">
        <p14:creationId xmlns:p14="http://schemas.microsoft.com/office/powerpoint/2010/main" val="386073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5 choices for next 3-5 years </a:t>
            </a:r>
          </a:p>
        </p:txBody>
      </p:sp>
      <p:sp>
        <p:nvSpPr>
          <p:cNvPr id="4" name="Slide Number Placeholder 3"/>
          <p:cNvSpPr>
            <a:spLocks noGrp="1"/>
          </p:cNvSpPr>
          <p:nvPr>
            <p:ph type="sldNum" sz="quarter" idx="5"/>
          </p:nvPr>
        </p:nvSpPr>
        <p:spPr/>
        <p:txBody>
          <a:bodyPr/>
          <a:lstStyle/>
          <a:p>
            <a:fld id="{84B7DBC5-2A13-CA47-B9EE-6017A92B6B18}" type="slidenum">
              <a:rPr lang="en-US" smtClean="0"/>
              <a:t>13</a:t>
            </a:fld>
            <a:endParaRPr lang="en-US"/>
          </a:p>
        </p:txBody>
      </p:sp>
    </p:spTree>
    <p:extLst>
      <p:ext uri="{BB962C8B-B14F-4D97-AF65-F5344CB8AC3E}">
        <p14:creationId xmlns:p14="http://schemas.microsoft.com/office/powerpoint/2010/main" val="325405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why we have the interests at the bottom of the resumes to spark this type of dialogue.</a:t>
            </a:r>
            <a:endParaRPr lang="en-US" dirty="0"/>
          </a:p>
          <a:p>
            <a:r>
              <a:rPr lang="en-US" dirty="0"/>
              <a:t>What would you ask </a:t>
            </a:r>
            <a:r>
              <a:rPr lang="en-US" baseline="0" dirty="0"/>
              <a:t>Charles</a:t>
            </a:r>
            <a:r>
              <a:rPr lang="en-US" dirty="0"/>
              <a:t> about?</a:t>
            </a:r>
          </a:p>
          <a:p>
            <a:r>
              <a:rPr lang="en-US" dirty="0"/>
              <a:t>What would</a:t>
            </a:r>
            <a:r>
              <a:rPr lang="en-US" baseline="0" dirty="0"/>
              <a:t> you ask </a:t>
            </a:r>
            <a:r>
              <a:rPr lang="en-US" dirty="0"/>
              <a:t>Kelsey</a:t>
            </a:r>
            <a:r>
              <a:rPr lang="en-US" baseline="0" dirty="0"/>
              <a:t> about?</a:t>
            </a:r>
          </a:p>
          <a:p>
            <a:r>
              <a:rPr lang="en-US" baseline="0" dirty="0"/>
              <a:t>And what </a:t>
            </a:r>
            <a:r>
              <a:rPr lang="en-US" baseline="0"/>
              <a:t>about Brad</a:t>
            </a:r>
            <a:r>
              <a:rPr lang="en-US" baseline="0" dirty="0"/>
              <a:t>?</a:t>
            </a:r>
          </a:p>
          <a:p>
            <a:endParaRPr lang="en-US" dirty="0"/>
          </a:p>
          <a:p>
            <a:r>
              <a:rPr lang="en-US" dirty="0"/>
              <a:t>Why are they picking the particular asking you?</a:t>
            </a:r>
            <a:r>
              <a:rPr lang="en-US" baseline="0" dirty="0"/>
              <a:t> </a:t>
            </a:r>
          </a:p>
          <a:p>
            <a:r>
              <a:rPr lang="en-US" baseline="0" dirty="0"/>
              <a:t>They’re most likely interested in it themselves. Make sure you continue this in your conversation.</a:t>
            </a:r>
            <a:endParaRPr lang="en-US" dirty="0"/>
          </a:p>
        </p:txBody>
      </p:sp>
      <p:sp>
        <p:nvSpPr>
          <p:cNvPr id="4" name="Slide Number Placeholder 3"/>
          <p:cNvSpPr>
            <a:spLocks noGrp="1"/>
          </p:cNvSpPr>
          <p:nvPr>
            <p:ph type="sldNum" sz="quarter" idx="10"/>
          </p:nvPr>
        </p:nvSpPr>
        <p:spPr/>
        <p:txBody>
          <a:bodyPr/>
          <a:lstStyle/>
          <a:p>
            <a:fld id="{31B477D4-56B1-4D35-922E-1F49709A7683}" type="slidenum">
              <a:rPr lang="en-US" smtClean="0"/>
              <a:pPr/>
              <a:t>21</a:t>
            </a:fld>
            <a:endParaRPr lang="en-US" dirty="0"/>
          </a:p>
        </p:txBody>
      </p:sp>
    </p:spTree>
    <p:extLst>
      <p:ext uri="{BB962C8B-B14F-4D97-AF65-F5344CB8AC3E}">
        <p14:creationId xmlns:p14="http://schemas.microsoft.com/office/powerpoint/2010/main" val="236695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4" name="Picture 3" descr="A picture containing text, building, outdoor, city&#10;&#10;Description automatically generated">
            <a:extLst>
              <a:ext uri="{FF2B5EF4-FFF2-40B4-BE49-F238E27FC236}">
                <a16:creationId xmlns:a16="http://schemas.microsoft.com/office/drawing/2014/main" id="{6623A9CD-375C-4728-8BA3-CB82C9ACE0C2}"/>
              </a:ext>
            </a:extLst>
          </p:cNvPr>
          <p:cNvPicPr>
            <a:picLocks noChangeAspect="1"/>
          </p:cNvPicPr>
          <p:nvPr userDrawn="1"/>
        </p:nvPicPr>
        <p:blipFill>
          <a:blip r:embed="rId2">
            <a:alphaModFix/>
          </a:blip>
          <a:stretch>
            <a:fillRect/>
          </a:stretch>
        </p:blipFill>
        <p:spPr>
          <a:xfrm>
            <a:off x="-22860" y="0"/>
            <a:ext cx="9144000" cy="5143500"/>
          </a:xfrm>
          <a:prstGeom prst="rect">
            <a:avLst/>
          </a:prstGeom>
        </p:spPr>
      </p:pic>
      <p:cxnSp>
        <p:nvCxnSpPr>
          <p:cNvPr id="7" name="Straight Connector 6"/>
          <p:cNvCxnSpPr/>
          <p:nvPr userDrawn="1"/>
        </p:nvCxnSpPr>
        <p:spPr>
          <a:xfrm>
            <a:off x="4359028" y="592979"/>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21" name="Title Placeholder 3"/>
          <p:cNvSpPr>
            <a:spLocks noGrp="1"/>
          </p:cNvSpPr>
          <p:nvPr>
            <p:ph type="title" hasCustomPrompt="1"/>
          </p:nvPr>
        </p:nvSpPr>
        <p:spPr>
          <a:xfrm>
            <a:off x="482600" y="1111109"/>
            <a:ext cx="8178800" cy="679248"/>
          </a:xfrm>
          <a:prstGeom prst="rect">
            <a:avLst/>
          </a:prstGeom>
        </p:spPr>
        <p:txBody>
          <a:bodyPr vert="horz" lIns="91440" tIns="45720" rIns="91440" bIns="45720" rtlCol="0" anchor="t">
            <a:noAutofit/>
          </a:bodyPr>
          <a:lstStyle>
            <a:lvl1pPr algn="ctr">
              <a:defRPr sz="3200" b="1" cap="none">
                <a:solidFill>
                  <a:schemeClr val="bg1"/>
                </a:solidFill>
              </a:defRPr>
            </a:lvl1pPr>
          </a:lstStyle>
          <a:p>
            <a:r>
              <a:rPr lang="en-US" dirty="0"/>
              <a:t>Headline Goes Here.</a:t>
            </a:r>
          </a:p>
        </p:txBody>
      </p:sp>
      <p:sp>
        <p:nvSpPr>
          <p:cNvPr id="8" name="Text Placeholder 1"/>
          <p:cNvSpPr>
            <a:spLocks noGrp="1"/>
          </p:cNvSpPr>
          <p:nvPr>
            <p:ph idx="1" hasCustomPrompt="1"/>
          </p:nvPr>
        </p:nvSpPr>
        <p:spPr>
          <a:xfrm>
            <a:off x="482600" y="1790357"/>
            <a:ext cx="8170333" cy="492701"/>
          </a:xfrm>
          <a:prstGeom prst="rect">
            <a:avLst/>
          </a:prstGeom>
        </p:spPr>
        <p:txBody>
          <a:bodyPr vert="horz" wrap="square" lIns="91440" tIns="45720" rIns="91440" bIns="45720" rtlCol="0" anchor="t">
            <a:normAutofit/>
          </a:bodyPr>
          <a:lstStyle>
            <a:lvl1pPr marL="0" indent="0" algn="ctr">
              <a:lnSpc>
                <a:spcPct val="100000"/>
              </a:lnSpc>
              <a:spcBef>
                <a:spcPts val="0"/>
              </a:spcBef>
              <a:spcAft>
                <a:spcPts val="0"/>
              </a:spcAft>
              <a:buFontTx/>
              <a:buNone/>
              <a:defRPr sz="2400" b="0" i="0" cap="none" baseline="0">
                <a:solidFill>
                  <a:schemeClr val="bg1"/>
                </a:solidFill>
                <a:latin typeface="Whitney Book" pitchFamily="2" charset="0"/>
                <a:cs typeface="Whitney Book" pitchFamily="2" charset="0"/>
              </a:defRPr>
            </a:lvl1pPr>
          </a:lstStyle>
          <a:p>
            <a:pPr lvl="0"/>
            <a:r>
              <a:rPr lang="en-US" dirty="0"/>
              <a:t>Place subhead here.</a:t>
            </a:r>
          </a:p>
        </p:txBody>
      </p:sp>
    </p:spTree>
    <p:extLst>
      <p:ext uri="{BB962C8B-B14F-4D97-AF65-F5344CB8AC3E}">
        <p14:creationId xmlns:p14="http://schemas.microsoft.com/office/powerpoint/2010/main" val="348436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9233" y="682237"/>
            <a:ext cx="7865533" cy="510909"/>
          </a:xfrm>
          <a:prstGeom prst="rect">
            <a:avLst/>
          </a:prstGeom>
          <a:noFill/>
          <a:ln>
            <a:noFill/>
          </a:ln>
          <a:effectLst/>
        </p:spPr>
        <p:txBody>
          <a:bodyPr vert="horz" wrap="square" lIns="182880" tIns="91440" rIns="91440" bIns="73152" anchor="t">
            <a:spAutoFit/>
          </a:bodyPr>
          <a:lstStyle>
            <a:lvl1pPr algn="ctr">
              <a:defRPr kumimoji="0" lang="en-US" sz="2800" u="none" strike="noStrike" kern="1400" cap="none" spc="40" normalizeH="0" baseline="0" dirty="0">
                <a:ln>
                  <a:noFill/>
                </a:ln>
                <a:solidFill>
                  <a:schemeClr val="tx2">
                    <a:lumMod val="50000"/>
                  </a:schemeClr>
                </a:solidFill>
                <a:effectLst/>
                <a:uLnTx/>
                <a:uFillTx/>
              </a:defRPr>
            </a:lvl1pPr>
          </a:lstStyle>
          <a:p>
            <a:pPr marL="0" marR="0" lvl="0" indent="0" fontAlgn="auto">
              <a:lnSpc>
                <a:spcPct val="80000"/>
              </a:lnSpc>
              <a:spcAft>
                <a:spcPts val="1200"/>
              </a:spcAft>
              <a:buClrTx/>
              <a:buSzTx/>
              <a:buFontTx/>
              <a:tabLst/>
            </a:pPr>
            <a:r>
              <a:rPr lang="en-US" dirty="0"/>
              <a:t>Layout For A Page With Bullets Or Text.</a:t>
            </a:r>
          </a:p>
        </p:txBody>
      </p:sp>
      <p:sp>
        <p:nvSpPr>
          <p:cNvPr id="4" name="Text Placeholder 2">
            <a:extLst>
              <a:ext uri="{FF2B5EF4-FFF2-40B4-BE49-F238E27FC236}">
                <a16:creationId xmlns:a16="http://schemas.microsoft.com/office/drawing/2014/main" id="{D5CE02CD-029A-AF45-BD2A-606A311997FE}"/>
              </a:ext>
            </a:extLst>
          </p:cNvPr>
          <p:cNvSpPr>
            <a:spLocks noGrp="1"/>
          </p:cNvSpPr>
          <p:nvPr>
            <p:ph idx="1"/>
          </p:nvPr>
        </p:nvSpPr>
        <p:spPr>
          <a:xfrm>
            <a:off x="639233" y="1370012"/>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2D520300-1643-4461-95A6-F5805D07406B}"/>
              </a:ext>
            </a:extLst>
          </p:cNvPr>
          <p:cNvCxnSpPr/>
          <p:nvPr userDrawn="1"/>
        </p:nvCxnSpPr>
        <p:spPr>
          <a:xfrm>
            <a:off x="4359028" y="456649"/>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3315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Rectangle 11"/>
          <p:cNvSpPr/>
          <p:nvPr userDrawn="1"/>
        </p:nvSpPr>
        <p:spPr>
          <a:xfrm>
            <a:off x="127416" y="127416"/>
            <a:ext cx="8889168" cy="4894289"/>
          </a:xfrm>
          <a:prstGeom prst="rect">
            <a:avLst/>
          </a:prstGeom>
          <a:noFill/>
          <a:ln w="254000" cap="flat" cmpd="sng" algn="ctr">
            <a:solidFill>
              <a:srgbClr val="E7E7E7"/>
            </a:solidFill>
            <a:prstDash val="solid"/>
            <a:miter lim="800000"/>
            <a:headEnd type="none" w="med" len="med"/>
            <a:tailEnd type="none" w="med" len="med"/>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9" name="Title 1"/>
          <p:cNvSpPr>
            <a:spLocks noGrp="1"/>
          </p:cNvSpPr>
          <p:nvPr>
            <p:ph type="title" hasCustomPrompt="1"/>
          </p:nvPr>
        </p:nvSpPr>
        <p:spPr>
          <a:xfrm>
            <a:off x="643467" y="673536"/>
            <a:ext cx="7865533" cy="448328"/>
          </a:xfrm>
          <a:prstGeom prst="rect">
            <a:avLst/>
          </a:prstGeom>
          <a:noFill/>
          <a:ln>
            <a:noFill/>
          </a:ln>
          <a:effectLst/>
        </p:spPr>
        <p:txBody>
          <a:bodyPr vert="horz" wrap="square" lIns="182880" tIns="91440" rIns="91440" bIns="73152" anchor="t">
            <a:spAutoFit/>
          </a:bodyPr>
          <a:lstStyle>
            <a:lvl1pPr algn="ctr">
              <a:defRPr kumimoji="0" lang="en-US" sz="2200" u="none" strike="noStrike" kern="1400" cap="none" spc="40" normalizeH="0" baseline="0" dirty="0">
                <a:ln>
                  <a:noFill/>
                </a:ln>
                <a:solidFill>
                  <a:schemeClr val="tx2">
                    <a:lumMod val="50000"/>
                  </a:schemeClr>
                </a:solidFill>
                <a:effectLst/>
                <a:uLnTx/>
                <a:uFillTx/>
              </a:defRPr>
            </a:lvl1pPr>
          </a:lstStyle>
          <a:p>
            <a:pPr marL="0" marR="0" lvl="0" indent="0" fontAlgn="auto">
              <a:lnSpc>
                <a:spcPct val="80000"/>
              </a:lnSpc>
              <a:spcAft>
                <a:spcPts val="1200"/>
              </a:spcAft>
              <a:buClrTx/>
              <a:buSzTx/>
              <a:buFontTx/>
              <a:tabLst/>
            </a:pPr>
            <a:r>
              <a:rPr lang="en-US" dirty="0"/>
              <a:t>Layout For a Page With Charts.</a:t>
            </a:r>
          </a:p>
        </p:txBody>
      </p:sp>
      <p:cxnSp>
        <p:nvCxnSpPr>
          <p:cNvPr id="8" name="Straight Connector 7"/>
          <p:cNvCxnSpPr/>
          <p:nvPr userDrawn="1"/>
        </p:nvCxnSpPr>
        <p:spPr>
          <a:xfrm>
            <a:off x="4342860" y="569769"/>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11" name="Content Placeholder 2"/>
          <p:cNvSpPr>
            <a:spLocks noGrp="1"/>
          </p:cNvSpPr>
          <p:nvPr>
            <p:ph sz="quarter" idx="10" hasCustomPrompt="1"/>
          </p:nvPr>
        </p:nvSpPr>
        <p:spPr>
          <a:xfrm>
            <a:off x="639763" y="1272374"/>
            <a:ext cx="7857734" cy="338554"/>
          </a:xfrm>
          <a:prstGeom prst="rect">
            <a:avLst/>
          </a:prstGeom>
        </p:spPr>
        <p:txBody>
          <a:bodyPr wrap="square">
            <a:spAutoFit/>
          </a:bodyPr>
          <a:lstStyle>
            <a:lvl1pPr marL="0" marR="0" indent="0" algn="ctr" defTabSz="457200" rtl="0" eaLnBrk="1" fontAlgn="auto" latinLnBrk="0" hangingPunct="1">
              <a:lnSpc>
                <a:spcPct val="100000"/>
              </a:lnSpc>
              <a:spcBef>
                <a:spcPts val="1800"/>
              </a:spcBef>
              <a:spcAft>
                <a:spcPts val="0"/>
              </a:spcAft>
              <a:buClrTx/>
              <a:buSzTx/>
              <a:buFont typeface="Arial"/>
              <a:buNone/>
              <a:tabLst/>
              <a:defRPr sz="1600" b="0" i="0">
                <a:solidFill>
                  <a:schemeClr val="tx2">
                    <a:lumMod val="50000"/>
                  </a:schemeClr>
                </a:solidFill>
                <a:latin typeface="Whitney Medium" pitchFamily="2" charset="0"/>
                <a:cs typeface="Whitney Medium" pitchFamily="2" charset="0"/>
              </a:defRPr>
            </a:lvl1pPr>
            <a:lvl4pPr marL="398463" marR="0" indent="-111125" algn="l" defTabSz="457200" rtl="0" eaLnBrk="1" fontAlgn="auto" latinLnBrk="0" hangingPunct="1">
              <a:lnSpc>
                <a:spcPct val="100000"/>
              </a:lnSpc>
              <a:spcBef>
                <a:spcPct val="20000"/>
              </a:spcBef>
              <a:spcAft>
                <a:spcPts val="0"/>
              </a:spcAft>
              <a:buClr>
                <a:schemeClr val="tx2"/>
              </a:buClr>
              <a:buSzPct val="75000"/>
              <a:buFont typeface="Arial"/>
              <a:buChar char="•"/>
              <a:tabLst/>
              <a:defRPr/>
            </a:lvl4pPr>
          </a:lstStyle>
          <a:p>
            <a:pPr marL="0" marR="0" lvl="0" indent="0" algn="ctr" defTabSz="457200" rtl="0" eaLnBrk="1" fontAlgn="auto" latinLnBrk="0" hangingPunct="1">
              <a:lnSpc>
                <a:spcPct val="100000"/>
              </a:lnSpc>
              <a:spcBef>
                <a:spcPts val="1800"/>
              </a:spcBef>
              <a:spcAft>
                <a:spcPts val="0"/>
              </a:spcAft>
              <a:buClrTx/>
              <a:buSzTx/>
              <a:buFont typeface="Arial"/>
              <a:buNone/>
              <a:tabLst/>
              <a:defRPr/>
            </a:pPr>
            <a:r>
              <a:rPr lang="en-US" dirty="0"/>
              <a:t>Chart description text. Use the below instead of the default PowerPoint charts.</a:t>
            </a:r>
          </a:p>
        </p:txBody>
      </p:sp>
      <p:pic>
        <p:nvPicPr>
          <p:cNvPr id="3" name="Picture 2">
            <a:extLst>
              <a:ext uri="{FF2B5EF4-FFF2-40B4-BE49-F238E27FC236}">
                <a16:creationId xmlns:a16="http://schemas.microsoft.com/office/drawing/2014/main" id="{05F44824-7C1E-244E-A5AC-0BF5A4EC14C6}"/>
              </a:ext>
            </a:extLst>
          </p:cNvPr>
          <p:cNvPicPr>
            <a:picLocks noChangeAspect="1"/>
          </p:cNvPicPr>
          <p:nvPr userDrawn="1"/>
        </p:nvPicPr>
        <p:blipFill>
          <a:blip r:embed="rId2"/>
          <a:stretch>
            <a:fillRect/>
          </a:stretch>
        </p:blipFill>
        <p:spPr>
          <a:xfrm>
            <a:off x="419100" y="4655099"/>
            <a:ext cx="706967" cy="153993"/>
          </a:xfrm>
          <a:prstGeom prst="rect">
            <a:avLst/>
          </a:prstGeom>
        </p:spPr>
      </p:pic>
    </p:spTree>
    <p:extLst>
      <p:ext uri="{BB962C8B-B14F-4D97-AF65-F5344CB8AC3E}">
        <p14:creationId xmlns:p14="http://schemas.microsoft.com/office/powerpoint/2010/main" val="29911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or Table">
    <p:spTree>
      <p:nvGrpSpPr>
        <p:cNvPr id="1" name=""/>
        <p:cNvGrpSpPr/>
        <p:nvPr/>
      </p:nvGrpSpPr>
      <p:grpSpPr>
        <a:xfrm>
          <a:off x="0" y="0"/>
          <a:ext cx="0" cy="0"/>
          <a:chOff x="0" y="0"/>
          <a:chExt cx="0" cy="0"/>
        </a:xfrm>
      </p:grpSpPr>
      <p:sp>
        <p:nvSpPr>
          <p:cNvPr id="11" name="Rectangle 10"/>
          <p:cNvSpPr/>
          <p:nvPr userDrawn="1"/>
        </p:nvSpPr>
        <p:spPr>
          <a:xfrm>
            <a:off x="127416" y="127416"/>
            <a:ext cx="8889168" cy="4894289"/>
          </a:xfrm>
          <a:prstGeom prst="rect">
            <a:avLst/>
          </a:prstGeom>
          <a:noFill/>
          <a:ln w="254000" cap="flat" cmpd="sng" algn="ctr">
            <a:solidFill>
              <a:srgbClr val="E7E7E7"/>
            </a:solidFill>
            <a:prstDash val="solid"/>
            <a:miter lim="800000"/>
            <a:headEnd type="none" w="med" len="med"/>
            <a:tailEnd type="none" w="med" len="med"/>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9" name="Title 1"/>
          <p:cNvSpPr>
            <a:spLocks noGrp="1"/>
          </p:cNvSpPr>
          <p:nvPr>
            <p:ph type="title" hasCustomPrompt="1"/>
          </p:nvPr>
        </p:nvSpPr>
        <p:spPr>
          <a:xfrm>
            <a:off x="643467" y="673536"/>
            <a:ext cx="7865533" cy="448328"/>
          </a:xfrm>
          <a:prstGeom prst="rect">
            <a:avLst/>
          </a:prstGeom>
          <a:noFill/>
          <a:ln>
            <a:noFill/>
          </a:ln>
          <a:effectLst/>
        </p:spPr>
        <p:txBody>
          <a:bodyPr vert="horz" wrap="square" lIns="182880" tIns="91440" rIns="91440" bIns="73152" anchor="t">
            <a:spAutoFit/>
          </a:bodyPr>
          <a:lstStyle>
            <a:lvl1pPr algn="ctr">
              <a:defRPr kumimoji="0" lang="en-US" sz="2200" u="none" strike="noStrike" kern="1400" cap="none" spc="40" normalizeH="0" baseline="0" dirty="0">
                <a:ln>
                  <a:noFill/>
                </a:ln>
                <a:solidFill>
                  <a:schemeClr val="tx2">
                    <a:lumMod val="50000"/>
                  </a:schemeClr>
                </a:solidFill>
                <a:effectLst/>
                <a:uLnTx/>
                <a:uFillTx/>
              </a:defRPr>
            </a:lvl1pPr>
          </a:lstStyle>
          <a:p>
            <a:pPr marL="0" marR="0" lvl="0" indent="0" fontAlgn="auto">
              <a:lnSpc>
                <a:spcPct val="80000"/>
              </a:lnSpc>
              <a:spcAft>
                <a:spcPts val="1200"/>
              </a:spcAft>
              <a:buClrTx/>
              <a:buSzTx/>
              <a:buFontTx/>
              <a:tabLst/>
            </a:pPr>
            <a:r>
              <a:rPr lang="en-US" dirty="0"/>
              <a:t>Layout For Table.</a:t>
            </a:r>
          </a:p>
        </p:txBody>
      </p:sp>
      <p:cxnSp>
        <p:nvCxnSpPr>
          <p:cNvPr id="8" name="Straight Connector 7"/>
          <p:cNvCxnSpPr/>
          <p:nvPr userDrawn="1"/>
        </p:nvCxnSpPr>
        <p:spPr>
          <a:xfrm>
            <a:off x="4342860" y="569769"/>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6" name="Content Placeholder 2"/>
          <p:cNvSpPr>
            <a:spLocks noGrp="1"/>
          </p:cNvSpPr>
          <p:nvPr>
            <p:ph sz="quarter" idx="10" hasCustomPrompt="1"/>
          </p:nvPr>
        </p:nvSpPr>
        <p:spPr>
          <a:xfrm>
            <a:off x="639763" y="1272374"/>
            <a:ext cx="7857734" cy="338554"/>
          </a:xfrm>
          <a:prstGeom prst="rect">
            <a:avLst/>
          </a:prstGeom>
        </p:spPr>
        <p:txBody>
          <a:bodyPr wrap="square">
            <a:spAutoFit/>
          </a:bodyPr>
          <a:lstStyle>
            <a:lvl1pPr marL="0" marR="0" indent="0" algn="ctr" defTabSz="457200" rtl="0" eaLnBrk="1" fontAlgn="auto" latinLnBrk="0" hangingPunct="1">
              <a:lnSpc>
                <a:spcPct val="100000"/>
              </a:lnSpc>
              <a:spcBef>
                <a:spcPts val="1800"/>
              </a:spcBef>
              <a:spcAft>
                <a:spcPts val="0"/>
              </a:spcAft>
              <a:buClrTx/>
              <a:buSzTx/>
              <a:buFont typeface="Arial"/>
              <a:buNone/>
              <a:tabLst/>
              <a:defRPr sz="1600" b="0" i="0">
                <a:solidFill>
                  <a:schemeClr val="tx2">
                    <a:lumMod val="50000"/>
                  </a:schemeClr>
                </a:solidFill>
                <a:latin typeface="Whitney Book" pitchFamily="2" charset="0"/>
                <a:cs typeface="Whitney Book" pitchFamily="2" charset="0"/>
              </a:defRPr>
            </a:lvl1pPr>
            <a:lvl4pPr marL="398463" marR="0" indent="-111125" algn="l" defTabSz="457200" rtl="0" eaLnBrk="1" fontAlgn="auto" latinLnBrk="0" hangingPunct="1">
              <a:lnSpc>
                <a:spcPct val="100000"/>
              </a:lnSpc>
              <a:spcBef>
                <a:spcPct val="20000"/>
              </a:spcBef>
              <a:spcAft>
                <a:spcPts val="0"/>
              </a:spcAft>
              <a:buClr>
                <a:schemeClr val="tx2"/>
              </a:buClr>
              <a:buSzPct val="75000"/>
              <a:buFont typeface="Arial"/>
              <a:buChar char="•"/>
              <a:tabLst/>
              <a:defRPr/>
            </a:lvl4pPr>
          </a:lstStyle>
          <a:p>
            <a:pPr marL="0" marR="0" lvl="0" indent="0" algn="ctr" defTabSz="457200" rtl="0" eaLnBrk="1" fontAlgn="auto" latinLnBrk="0" hangingPunct="1">
              <a:lnSpc>
                <a:spcPct val="100000"/>
              </a:lnSpc>
              <a:spcBef>
                <a:spcPts val="1800"/>
              </a:spcBef>
              <a:spcAft>
                <a:spcPts val="0"/>
              </a:spcAft>
              <a:buClrTx/>
              <a:buSzTx/>
              <a:buFont typeface="Arial"/>
              <a:buNone/>
              <a:tabLst/>
              <a:defRPr/>
            </a:pPr>
            <a:r>
              <a:rPr lang="en-US" dirty="0"/>
              <a:t>Chart description text.</a:t>
            </a:r>
          </a:p>
        </p:txBody>
      </p:sp>
      <p:pic>
        <p:nvPicPr>
          <p:cNvPr id="7" name="Picture 6">
            <a:extLst>
              <a:ext uri="{FF2B5EF4-FFF2-40B4-BE49-F238E27FC236}">
                <a16:creationId xmlns:a16="http://schemas.microsoft.com/office/drawing/2014/main" id="{A8A4D792-5709-EF49-8975-A8BF1C7519A5}"/>
              </a:ext>
            </a:extLst>
          </p:cNvPr>
          <p:cNvPicPr>
            <a:picLocks noChangeAspect="1"/>
          </p:cNvPicPr>
          <p:nvPr userDrawn="1"/>
        </p:nvPicPr>
        <p:blipFill>
          <a:blip r:embed="rId2"/>
          <a:stretch>
            <a:fillRect/>
          </a:stretch>
        </p:blipFill>
        <p:spPr>
          <a:xfrm>
            <a:off x="419100" y="4655099"/>
            <a:ext cx="706967" cy="153993"/>
          </a:xfrm>
          <a:prstGeom prst="rect">
            <a:avLst/>
          </a:prstGeom>
        </p:spPr>
      </p:pic>
    </p:spTree>
    <p:extLst>
      <p:ext uri="{BB962C8B-B14F-4D97-AF65-F5344CB8AC3E}">
        <p14:creationId xmlns:p14="http://schemas.microsoft.com/office/powerpoint/2010/main" val="29911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slide">
    <p:spTree>
      <p:nvGrpSpPr>
        <p:cNvPr id="1" name=""/>
        <p:cNvGrpSpPr/>
        <p:nvPr/>
      </p:nvGrpSpPr>
      <p:grpSpPr>
        <a:xfrm>
          <a:off x="0" y="0"/>
          <a:ext cx="0" cy="0"/>
          <a:chOff x="0" y="0"/>
          <a:chExt cx="0" cy="0"/>
        </a:xfrm>
      </p:grpSpPr>
      <p:sp>
        <p:nvSpPr>
          <p:cNvPr id="11" name="Freeform 10"/>
          <p:cNvSpPr/>
          <p:nvPr userDrawn="1"/>
        </p:nvSpPr>
        <p:spPr>
          <a:xfrm>
            <a:off x="-8467" y="-8466"/>
            <a:ext cx="9169400" cy="4851399"/>
          </a:xfrm>
          <a:custGeom>
            <a:avLst/>
            <a:gdLst>
              <a:gd name="connsiteX0" fmla="*/ 0 w 9169400"/>
              <a:gd name="connsiteY0" fmla="*/ 16933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16933 h 4402666"/>
              <a:gd name="connsiteX0" fmla="*/ 0 w 9169400"/>
              <a:gd name="connsiteY0" fmla="*/ 0 h 5012266"/>
              <a:gd name="connsiteX1" fmla="*/ 0 w 9169400"/>
              <a:gd name="connsiteY1" fmla="*/ 4470400 h 5012266"/>
              <a:gd name="connsiteX2" fmla="*/ 4631267 w 9169400"/>
              <a:gd name="connsiteY2" fmla="*/ 5012266 h 5012266"/>
              <a:gd name="connsiteX3" fmla="*/ 9169400 w 9169400"/>
              <a:gd name="connsiteY3" fmla="*/ 4470400 h 5012266"/>
              <a:gd name="connsiteX4" fmla="*/ 9160934 w 9169400"/>
              <a:gd name="connsiteY4" fmla="*/ 609600 h 5012266"/>
              <a:gd name="connsiteX5" fmla="*/ 0 w 9169400"/>
              <a:gd name="connsiteY5" fmla="*/ 0 h 5012266"/>
              <a:gd name="connsiteX0" fmla="*/ 0 w 9169400"/>
              <a:gd name="connsiteY0" fmla="*/ 0 h 5012266"/>
              <a:gd name="connsiteX1" fmla="*/ 0 w 9169400"/>
              <a:gd name="connsiteY1" fmla="*/ 4470400 h 5012266"/>
              <a:gd name="connsiteX2" fmla="*/ 4631267 w 9169400"/>
              <a:gd name="connsiteY2" fmla="*/ 5012266 h 5012266"/>
              <a:gd name="connsiteX3" fmla="*/ 9169400 w 9169400"/>
              <a:gd name="connsiteY3" fmla="*/ 4470400 h 5012266"/>
              <a:gd name="connsiteX4" fmla="*/ 9160934 w 9169400"/>
              <a:gd name="connsiteY4" fmla="*/ 0 h 5012266"/>
              <a:gd name="connsiteX5" fmla="*/ 0 w 9169400"/>
              <a:gd name="connsiteY5" fmla="*/ 0 h 501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9400" h="5012266">
                <a:moveTo>
                  <a:pt x="0" y="0"/>
                </a:moveTo>
                <a:lnTo>
                  <a:pt x="0" y="4470400"/>
                </a:lnTo>
                <a:lnTo>
                  <a:pt x="4631267" y="5012266"/>
                </a:lnTo>
                <a:lnTo>
                  <a:pt x="9169400" y="4470400"/>
                </a:lnTo>
                <a:lnTo>
                  <a:pt x="9160934" y="0"/>
                </a:lnTo>
                <a:lnTo>
                  <a:pt x="0" y="0"/>
                </a:lnTo>
                <a:close/>
              </a:path>
            </a:pathLst>
          </a:custGeom>
          <a:solidFill>
            <a:schemeClr val="bg2">
              <a:lumMod val="95000"/>
            </a:schemeClr>
          </a:solidFill>
          <a:ln>
            <a:noFill/>
          </a:ln>
        </p:spPr>
        <p:txBody>
          <a:bodyPr vert="horz" wrap="square" lIns="91440" rIns="91440" rtlCol="0" anchor="ctr">
            <a:noAutofit/>
          </a:bodyPr>
          <a:lstStyle/>
          <a:p>
            <a:pPr algn="ctr"/>
            <a:endParaRPr lang="en-US" sz="2200" kern="1400" dirty="0" err="1">
              <a:solidFill>
                <a:schemeClr val="bg1">
                  <a:lumMod val="25000"/>
                  <a:lumOff val="75000"/>
                </a:schemeClr>
              </a:solidFill>
              <a:latin typeface="Whitney Light"/>
              <a:cs typeface="Whitney Light"/>
            </a:endParaRPr>
          </a:p>
        </p:txBody>
      </p:sp>
      <p:cxnSp>
        <p:nvCxnSpPr>
          <p:cNvPr id="10" name="Straight Connector 9"/>
          <p:cNvCxnSpPr/>
          <p:nvPr userDrawn="1"/>
        </p:nvCxnSpPr>
        <p:spPr>
          <a:xfrm>
            <a:off x="4350944" y="417368"/>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12" name="Title Placeholder 3"/>
          <p:cNvSpPr>
            <a:spLocks noGrp="1"/>
          </p:cNvSpPr>
          <p:nvPr>
            <p:ph type="title" hasCustomPrompt="1"/>
          </p:nvPr>
        </p:nvSpPr>
        <p:spPr>
          <a:xfrm>
            <a:off x="508001" y="588105"/>
            <a:ext cx="8111067" cy="673427"/>
          </a:xfrm>
          <a:prstGeom prst="rect">
            <a:avLst/>
          </a:prstGeom>
        </p:spPr>
        <p:txBody>
          <a:bodyPr vert="horz" lIns="91440" tIns="45720" rIns="91440" bIns="45720" rtlCol="0" anchor="t">
            <a:noAutofit/>
          </a:bodyPr>
          <a:lstStyle>
            <a:lvl1pPr>
              <a:defRPr sz="2200" cap="none" baseline="0">
                <a:solidFill>
                  <a:schemeClr val="tx2">
                    <a:lumMod val="50000"/>
                  </a:schemeClr>
                </a:solidFill>
              </a:defRPr>
            </a:lvl1pPr>
          </a:lstStyle>
          <a:p>
            <a:r>
              <a:rPr lang="en-US" dirty="0"/>
              <a:t>Headline For Small Photo With Caption Slide.</a:t>
            </a:r>
          </a:p>
        </p:txBody>
      </p:sp>
      <p:sp>
        <p:nvSpPr>
          <p:cNvPr id="7" name="Rectangle 6"/>
          <p:cNvSpPr/>
          <p:nvPr userDrawn="1"/>
        </p:nvSpPr>
        <p:spPr>
          <a:xfrm>
            <a:off x="3920068" y="1481667"/>
            <a:ext cx="3564466" cy="2540000"/>
          </a:xfrm>
          <a:prstGeom prst="rect">
            <a:avLst/>
          </a:prstGeom>
          <a:solidFill>
            <a:schemeClr val="bg2"/>
          </a:soli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3" name="Picture Placeholder 2"/>
          <p:cNvSpPr>
            <a:spLocks noGrp="1"/>
          </p:cNvSpPr>
          <p:nvPr>
            <p:ph type="pic" sz="quarter" idx="10" hasCustomPrompt="1"/>
          </p:nvPr>
        </p:nvSpPr>
        <p:spPr>
          <a:xfrm>
            <a:off x="1815043" y="1481667"/>
            <a:ext cx="2105025" cy="2540000"/>
          </a:xfrm>
          <a:solidFill>
            <a:srgbClr val="FF8A14"/>
          </a:solidFill>
        </p:spPr>
        <p:txBody>
          <a:bodyPr/>
          <a:lstStyle>
            <a:lvl1pPr>
              <a:defRPr>
                <a:solidFill>
                  <a:schemeClr val="tx2">
                    <a:lumMod val="50000"/>
                  </a:schemeClr>
                </a:solidFill>
              </a:defRPr>
            </a:lvl1pPr>
          </a:lstStyle>
          <a:p>
            <a:r>
              <a:rPr lang="en-US" dirty="0"/>
              <a:t>Drag image here or click to place image.</a:t>
            </a:r>
          </a:p>
        </p:txBody>
      </p:sp>
      <p:sp>
        <p:nvSpPr>
          <p:cNvPr id="13" name="Text Placeholder 1"/>
          <p:cNvSpPr>
            <a:spLocks noGrp="1"/>
          </p:cNvSpPr>
          <p:nvPr>
            <p:ph idx="1" hasCustomPrompt="1"/>
          </p:nvPr>
        </p:nvSpPr>
        <p:spPr>
          <a:xfrm>
            <a:off x="4157074" y="1682162"/>
            <a:ext cx="3090454" cy="2163564"/>
          </a:xfrm>
          <a:prstGeom prst="rect">
            <a:avLst/>
          </a:prstGeom>
        </p:spPr>
        <p:txBody>
          <a:bodyPr vert="horz" lIns="91440" tIns="45720" rIns="91440" bIns="45720" rtlCol="0" anchor="t">
            <a:normAutofit/>
          </a:bodyPr>
          <a:lstStyle>
            <a:lvl1pPr marL="0" marR="0" indent="0" algn="l" defTabSz="457200" rtl="0" eaLnBrk="1" fontAlgn="auto" latinLnBrk="0" hangingPunct="1">
              <a:lnSpc>
                <a:spcPct val="100000"/>
              </a:lnSpc>
              <a:spcBef>
                <a:spcPts val="1800"/>
              </a:spcBef>
              <a:spcAft>
                <a:spcPts val="0"/>
              </a:spcAft>
              <a:buClrTx/>
              <a:buSzTx/>
              <a:buFont typeface="Arial"/>
              <a:buNone/>
              <a:tabLst/>
              <a:defRPr sz="1600" cap="none" baseline="0">
                <a:solidFill>
                  <a:schemeClr val="tx2">
                    <a:lumMod val="50000"/>
                  </a:schemeClr>
                </a:solidFill>
              </a:defRPr>
            </a:lvl1pPr>
          </a:lstStyle>
          <a:p>
            <a:pPr marL="0" marR="0" lvl="0" indent="0" algn="l" defTabSz="457200" rtl="0" eaLnBrk="1" fontAlgn="auto" latinLnBrk="0" hangingPunct="1">
              <a:lnSpc>
                <a:spcPct val="100000"/>
              </a:lnSpc>
              <a:spcBef>
                <a:spcPts val="1800"/>
              </a:spcBef>
              <a:spcAft>
                <a:spcPts val="0"/>
              </a:spcAft>
              <a:buClrTx/>
              <a:buSzTx/>
              <a:buFont typeface="Arial"/>
              <a:buNone/>
              <a:tabLst/>
              <a:defRPr/>
            </a:pPr>
            <a:r>
              <a:rPr kumimoji="0" lang="en-US" sz="1600" b="0" i="0" u="none" strike="noStrike" kern="1200" cap="none" spc="0" normalizeH="0" baseline="0" noProof="0" dirty="0">
                <a:ln>
                  <a:noFill/>
                </a:ln>
                <a:solidFill>
                  <a:schemeClr val="tx2"/>
                </a:solidFill>
                <a:effectLst/>
                <a:uLnTx/>
                <a:uFillTx/>
                <a:latin typeface="Whitney Light"/>
                <a:ea typeface="+mn-ea"/>
                <a:cs typeface="Whitney Light"/>
              </a:rPr>
              <a:t>Subhead or picture caption goes here.</a:t>
            </a:r>
          </a:p>
        </p:txBody>
      </p:sp>
      <p:pic>
        <p:nvPicPr>
          <p:cNvPr id="9" name="Picture 8">
            <a:extLst>
              <a:ext uri="{FF2B5EF4-FFF2-40B4-BE49-F238E27FC236}">
                <a16:creationId xmlns:a16="http://schemas.microsoft.com/office/drawing/2014/main" id="{DD13F996-6687-1E4E-B4B1-81A271CD2BB6}"/>
              </a:ext>
            </a:extLst>
          </p:cNvPr>
          <p:cNvPicPr>
            <a:picLocks noChangeAspect="1"/>
          </p:cNvPicPr>
          <p:nvPr userDrawn="1"/>
        </p:nvPicPr>
        <p:blipFill>
          <a:blip r:embed="rId2"/>
          <a:stretch>
            <a:fillRect/>
          </a:stretch>
        </p:blipFill>
        <p:spPr>
          <a:xfrm>
            <a:off x="154517" y="4799007"/>
            <a:ext cx="706967" cy="153993"/>
          </a:xfrm>
          <a:prstGeom prst="rect">
            <a:avLst/>
          </a:prstGeom>
        </p:spPr>
      </p:pic>
    </p:spTree>
    <p:extLst>
      <p:ext uri="{BB962C8B-B14F-4D97-AF65-F5344CB8AC3E}">
        <p14:creationId xmlns:p14="http://schemas.microsoft.com/office/powerpoint/2010/main" val="348436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allout slide">
    <p:spTree>
      <p:nvGrpSpPr>
        <p:cNvPr id="1" name=""/>
        <p:cNvGrpSpPr/>
        <p:nvPr/>
      </p:nvGrpSpPr>
      <p:grpSpPr>
        <a:xfrm>
          <a:off x="0" y="0"/>
          <a:ext cx="0" cy="0"/>
          <a:chOff x="0" y="0"/>
          <a:chExt cx="0" cy="0"/>
        </a:xfrm>
      </p:grpSpPr>
      <p:sp>
        <p:nvSpPr>
          <p:cNvPr id="11" name="Freeform 10"/>
          <p:cNvSpPr/>
          <p:nvPr userDrawn="1"/>
        </p:nvSpPr>
        <p:spPr>
          <a:xfrm>
            <a:off x="-8467" y="-8466"/>
            <a:ext cx="9169400" cy="4851399"/>
          </a:xfrm>
          <a:custGeom>
            <a:avLst/>
            <a:gdLst>
              <a:gd name="connsiteX0" fmla="*/ 0 w 9169400"/>
              <a:gd name="connsiteY0" fmla="*/ 16933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16933 h 4402666"/>
              <a:gd name="connsiteX0" fmla="*/ 0 w 9169400"/>
              <a:gd name="connsiteY0" fmla="*/ 0 h 5012266"/>
              <a:gd name="connsiteX1" fmla="*/ 0 w 9169400"/>
              <a:gd name="connsiteY1" fmla="*/ 4470400 h 5012266"/>
              <a:gd name="connsiteX2" fmla="*/ 4631267 w 9169400"/>
              <a:gd name="connsiteY2" fmla="*/ 5012266 h 5012266"/>
              <a:gd name="connsiteX3" fmla="*/ 9169400 w 9169400"/>
              <a:gd name="connsiteY3" fmla="*/ 4470400 h 5012266"/>
              <a:gd name="connsiteX4" fmla="*/ 9160934 w 9169400"/>
              <a:gd name="connsiteY4" fmla="*/ 609600 h 5012266"/>
              <a:gd name="connsiteX5" fmla="*/ 0 w 9169400"/>
              <a:gd name="connsiteY5" fmla="*/ 0 h 5012266"/>
              <a:gd name="connsiteX0" fmla="*/ 0 w 9169400"/>
              <a:gd name="connsiteY0" fmla="*/ 0 h 5012266"/>
              <a:gd name="connsiteX1" fmla="*/ 0 w 9169400"/>
              <a:gd name="connsiteY1" fmla="*/ 4470400 h 5012266"/>
              <a:gd name="connsiteX2" fmla="*/ 4631267 w 9169400"/>
              <a:gd name="connsiteY2" fmla="*/ 5012266 h 5012266"/>
              <a:gd name="connsiteX3" fmla="*/ 9169400 w 9169400"/>
              <a:gd name="connsiteY3" fmla="*/ 4470400 h 5012266"/>
              <a:gd name="connsiteX4" fmla="*/ 9160934 w 9169400"/>
              <a:gd name="connsiteY4" fmla="*/ 0 h 5012266"/>
              <a:gd name="connsiteX5" fmla="*/ 0 w 9169400"/>
              <a:gd name="connsiteY5" fmla="*/ 0 h 501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9400" h="5012266">
                <a:moveTo>
                  <a:pt x="0" y="0"/>
                </a:moveTo>
                <a:lnTo>
                  <a:pt x="0" y="4470400"/>
                </a:lnTo>
                <a:lnTo>
                  <a:pt x="4631267" y="5012266"/>
                </a:lnTo>
                <a:lnTo>
                  <a:pt x="9169400" y="4470400"/>
                </a:lnTo>
                <a:lnTo>
                  <a:pt x="9160934" y="0"/>
                </a:lnTo>
                <a:lnTo>
                  <a:pt x="0" y="0"/>
                </a:lnTo>
                <a:close/>
              </a:path>
            </a:pathLst>
          </a:custGeom>
          <a:solidFill>
            <a:schemeClr val="bg2">
              <a:lumMod val="95000"/>
            </a:schemeClr>
          </a:solidFill>
          <a:ln>
            <a:noFill/>
          </a:ln>
        </p:spPr>
        <p:txBody>
          <a:bodyPr vert="horz" wrap="square" lIns="91440" rIns="91440" rtlCol="0" anchor="ctr">
            <a:noAutofit/>
          </a:bodyPr>
          <a:lstStyle/>
          <a:p>
            <a:pPr algn="ctr"/>
            <a:endParaRPr lang="en-US" sz="2200" kern="1400" dirty="0" err="1">
              <a:solidFill>
                <a:schemeClr val="bg1">
                  <a:lumMod val="25000"/>
                  <a:lumOff val="75000"/>
                </a:schemeClr>
              </a:solidFill>
              <a:latin typeface="Whitney Light"/>
              <a:cs typeface="Whitney Light"/>
            </a:endParaRPr>
          </a:p>
        </p:txBody>
      </p:sp>
      <p:cxnSp>
        <p:nvCxnSpPr>
          <p:cNvPr id="10" name="Straight Connector 9"/>
          <p:cNvCxnSpPr/>
          <p:nvPr userDrawn="1"/>
        </p:nvCxnSpPr>
        <p:spPr>
          <a:xfrm>
            <a:off x="4350944" y="417368"/>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12" name="Title Placeholder 3"/>
          <p:cNvSpPr>
            <a:spLocks noGrp="1"/>
          </p:cNvSpPr>
          <p:nvPr>
            <p:ph type="title" hasCustomPrompt="1"/>
          </p:nvPr>
        </p:nvSpPr>
        <p:spPr>
          <a:xfrm>
            <a:off x="508001" y="588106"/>
            <a:ext cx="8111067" cy="530276"/>
          </a:xfrm>
          <a:prstGeom prst="rect">
            <a:avLst/>
          </a:prstGeom>
        </p:spPr>
        <p:txBody>
          <a:bodyPr vert="horz" lIns="91440" tIns="45720" rIns="91440" bIns="45720" rtlCol="0" anchor="t">
            <a:noAutofit/>
          </a:bodyPr>
          <a:lstStyle>
            <a:lvl1pPr>
              <a:defRPr sz="2200" cap="none" baseline="0">
                <a:solidFill>
                  <a:schemeClr val="tx2">
                    <a:lumMod val="50000"/>
                  </a:schemeClr>
                </a:solidFill>
              </a:defRPr>
            </a:lvl1pPr>
          </a:lstStyle>
          <a:p>
            <a:r>
              <a:rPr lang="en-US" dirty="0"/>
              <a:t>Headline</a:t>
            </a:r>
          </a:p>
        </p:txBody>
      </p:sp>
      <p:pic>
        <p:nvPicPr>
          <p:cNvPr id="9" name="Picture 8">
            <a:extLst>
              <a:ext uri="{FF2B5EF4-FFF2-40B4-BE49-F238E27FC236}">
                <a16:creationId xmlns:a16="http://schemas.microsoft.com/office/drawing/2014/main" id="{33847911-E6CC-6749-889F-1B8C1124F385}"/>
              </a:ext>
            </a:extLst>
          </p:cNvPr>
          <p:cNvPicPr>
            <a:picLocks noChangeAspect="1"/>
          </p:cNvPicPr>
          <p:nvPr userDrawn="1"/>
        </p:nvPicPr>
        <p:blipFill>
          <a:blip r:embed="rId2"/>
          <a:stretch>
            <a:fillRect/>
          </a:stretch>
        </p:blipFill>
        <p:spPr>
          <a:xfrm>
            <a:off x="283634" y="4842933"/>
            <a:ext cx="706967" cy="153993"/>
          </a:xfrm>
          <a:prstGeom prst="rect">
            <a:avLst/>
          </a:prstGeom>
        </p:spPr>
      </p:pic>
      <p:sp>
        <p:nvSpPr>
          <p:cNvPr id="14" name="Content Placeholder 2">
            <a:extLst>
              <a:ext uri="{FF2B5EF4-FFF2-40B4-BE49-F238E27FC236}">
                <a16:creationId xmlns:a16="http://schemas.microsoft.com/office/drawing/2014/main" id="{7F432D76-69A1-4C43-BDC9-DF6ECF944694}"/>
              </a:ext>
            </a:extLst>
          </p:cNvPr>
          <p:cNvSpPr>
            <a:spLocks noGrp="1"/>
          </p:cNvSpPr>
          <p:nvPr>
            <p:ph sz="quarter" idx="10" hasCustomPrompt="1"/>
          </p:nvPr>
        </p:nvSpPr>
        <p:spPr>
          <a:xfrm>
            <a:off x="639763" y="1272374"/>
            <a:ext cx="7857734" cy="338554"/>
          </a:xfrm>
          <a:prstGeom prst="rect">
            <a:avLst/>
          </a:prstGeom>
        </p:spPr>
        <p:txBody>
          <a:bodyPr wrap="square">
            <a:spAutoFit/>
          </a:bodyPr>
          <a:lstStyle>
            <a:lvl1pPr marL="0" marR="0" indent="0" algn="ctr" defTabSz="457200" rtl="0" eaLnBrk="1" fontAlgn="auto" latinLnBrk="0" hangingPunct="1">
              <a:lnSpc>
                <a:spcPct val="100000"/>
              </a:lnSpc>
              <a:spcBef>
                <a:spcPts val="1800"/>
              </a:spcBef>
              <a:spcAft>
                <a:spcPts val="0"/>
              </a:spcAft>
              <a:buClrTx/>
              <a:buSzTx/>
              <a:buFont typeface="Arial"/>
              <a:buNone/>
              <a:tabLst/>
              <a:defRPr sz="1600" b="0" i="0">
                <a:solidFill>
                  <a:schemeClr val="tx2">
                    <a:lumMod val="50000"/>
                  </a:schemeClr>
                </a:solidFill>
                <a:latin typeface="Whitney Book" pitchFamily="2" charset="0"/>
                <a:cs typeface="Whitney Book" pitchFamily="2" charset="0"/>
              </a:defRPr>
            </a:lvl1pPr>
            <a:lvl4pPr marL="398463" marR="0" indent="-111125" algn="l" defTabSz="457200" rtl="0" eaLnBrk="1" fontAlgn="auto" latinLnBrk="0" hangingPunct="1">
              <a:lnSpc>
                <a:spcPct val="100000"/>
              </a:lnSpc>
              <a:spcBef>
                <a:spcPct val="20000"/>
              </a:spcBef>
              <a:spcAft>
                <a:spcPts val="0"/>
              </a:spcAft>
              <a:buClr>
                <a:schemeClr val="tx2"/>
              </a:buClr>
              <a:buSzPct val="75000"/>
              <a:buFont typeface="Arial"/>
              <a:buChar char="•"/>
              <a:tabLst/>
              <a:defRPr/>
            </a:lvl4pPr>
          </a:lstStyle>
          <a:p>
            <a:pPr marL="0" marR="0" lvl="0" indent="0" algn="ctr" defTabSz="457200" rtl="0" eaLnBrk="1" fontAlgn="auto" latinLnBrk="0" hangingPunct="1">
              <a:lnSpc>
                <a:spcPct val="100000"/>
              </a:lnSpc>
              <a:spcBef>
                <a:spcPts val="1800"/>
              </a:spcBef>
              <a:spcAft>
                <a:spcPts val="0"/>
              </a:spcAft>
              <a:buClrTx/>
              <a:buSzTx/>
              <a:buFont typeface="Arial"/>
              <a:buNone/>
              <a:tabLst/>
              <a:defRPr/>
            </a:pPr>
            <a:r>
              <a:rPr lang="en-US" dirty="0"/>
              <a:t>Body text.</a:t>
            </a:r>
          </a:p>
        </p:txBody>
      </p:sp>
    </p:spTree>
    <p:extLst>
      <p:ext uri="{BB962C8B-B14F-4D97-AF65-F5344CB8AC3E}">
        <p14:creationId xmlns:p14="http://schemas.microsoft.com/office/powerpoint/2010/main" val="93912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52466" cy="4058180"/>
          </a:xfrm>
          <a:custGeom>
            <a:avLst/>
            <a:gdLst>
              <a:gd name="connsiteX0" fmla="*/ 0 w 9144000"/>
              <a:gd name="connsiteY0" fmla="*/ 0 h 4125913"/>
              <a:gd name="connsiteX1" fmla="*/ 8456334 w 9144000"/>
              <a:gd name="connsiteY1" fmla="*/ 0 h 4125913"/>
              <a:gd name="connsiteX2" fmla="*/ 9144000 w 9144000"/>
              <a:gd name="connsiteY2" fmla="*/ 687666 h 4125913"/>
              <a:gd name="connsiteX3" fmla="*/ 9144000 w 9144000"/>
              <a:gd name="connsiteY3" fmla="*/ 4125913 h 4125913"/>
              <a:gd name="connsiteX4" fmla="*/ 0 w 9144000"/>
              <a:gd name="connsiteY4" fmla="*/ 4125913 h 4125913"/>
              <a:gd name="connsiteX5" fmla="*/ 0 w 9144000"/>
              <a:gd name="connsiteY5" fmla="*/ 0 h 4125913"/>
              <a:gd name="connsiteX0" fmla="*/ 0 w 9144000"/>
              <a:gd name="connsiteY0" fmla="*/ 0 h 4125913"/>
              <a:gd name="connsiteX1" fmla="*/ 8456334 w 9144000"/>
              <a:gd name="connsiteY1" fmla="*/ 0 h 4125913"/>
              <a:gd name="connsiteX2" fmla="*/ 9144000 w 9144000"/>
              <a:gd name="connsiteY2" fmla="*/ 687666 h 4125913"/>
              <a:gd name="connsiteX3" fmla="*/ 9144000 w 9144000"/>
              <a:gd name="connsiteY3" fmla="*/ 4125913 h 4125913"/>
              <a:gd name="connsiteX4" fmla="*/ 0 w 9144000"/>
              <a:gd name="connsiteY4" fmla="*/ 3533246 h 4125913"/>
              <a:gd name="connsiteX5" fmla="*/ 0 w 9144000"/>
              <a:gd name="connsiteY5" fmla="*/ 0 h 4125913"/>
              <a:gd name="connsiteX0" fmla="*/ 0 w 9144000"/>
              <a:gd name="connsiteY0" fmla="*/ 0 h 3981980"/>
              <a:gd name="connsiteX1" fmla="*/ 8456334 w 9144000"/>
              <a:gd name="connsiteY1" fmla="*/ 0 h 3981980"/>
              <a:gd name="connsiteX2" fmla="*/ 9144000 w 9144000"/>
              <a:gd name="connsiteY2" fmla="*/ 687666 h 3981980"/>
              <a:gd name="connsiteX3" fmla="*/ 4588933 w 9144000"/>
              <a:gd name="connsiteY3" fmla="*/ 3981980 h 3981980"/>
              <a:gd name="connsiteX4" fmla="*/ 0 w 9144000"/>
              <a:gd name="connsiteY4" fmla="*/ 3533246 h 3981980"/>
              <a:gd name="connsiteX5" fmla="*/ 0 w 9144000"/>
              <a:gd name="connsiteY5" fmla="*/ 0 h 3981980"/>
              <a:gd name="connsiteX0" fmla="*/ 0 w 9144000"/>
              <a:gd name="connsiteY0" fmla="*/ 0 h 4185180"/>
              <a:gd name="connsiteX1" fmla="*/ 8456334 w 9144000"/>
              <a:gd name="connsiteY1" fmla="*/ 0 h 4185180"/>
              <a:gd name="connsiteX2" fmla="*/ 9144000 w 9144000"/>
              <a:gd name="connsiteY2" fmla="*/ 687666 h 4185180"/>
              <a:gd name="connsiteX3" fmla="*/ 4572000 w 9144000"/>
              <a:gd name="connsiteY3" fmla="*/ 4185180 h 4185180"/>
              <a:gd name="connsiteX4" fmla="*/ 0 w 9144000"/>
              <a:gd name="connsiteY4" fmla="*/ 3533246 h 4185180"/>
              <a:gd name="connsiteX5" fmla="*/ 0 w 9144000"/>
              <a:gd name="connsiteY5" fmla="*/ 0 h 4185180"/>
              <a:gd name="connsiteX0" fmla="*/ 0 w 9144000"/>
              <a:gd name="connsiteY0" fmla="*/ 0 h 4058180"/>
              <a:gd name="connsiteX1" fmla="*/ 8456334 w 9144000"/>
              <a:gd name="connsiteY1" fmla="*/ 0 h 4058180"/>
              <a:gd name="connsiteX2" fmla="*/ 9144000 w 9144000"/>
              <a:gd name="connsiteY2" fmla="*/ 687666 h 4058180"/>
              <a:gd name="connsiteX3" fmla="*/ 4546600 w 9144000"/>
              <a:gd name="connsiteY3" fmla="*/ 4058180 h 4058180"/>
              <a:gd name="connsiteX4" fmla="*/ 0 w 9144000"/>
              <a:gd name="connsiteY4" fmla="*/ 3533246 h 4058180"/>
              <a:gd name="connsiteX5" fmla="*/ 0 w 9144000"/>
              <a:gd name="connsiteY5" fmla="*/ 0 h 4058180"/>
              <a:gd name="connsiteX0" fmla="*/ 0 w 9152466"/>
              <a:gd name="connsiteY0" fmla="*/ 0 h 4058180"/>
              <a:gd name="connsiteX1" fmla="*/ 8456334 w 9152466"/>
              <a:gd name="connsiteY1" fmla="*/ 0 h 4058180"/>
              <a:gd name="connsiteX2" fmla="*/ 9152466 w 9152466"/>
              <a:gd name="connsiteY2" fmla="*/ 3456266 h 4058180"/>
              <a:gd name="connsiteX3" fmla="*/ 4546600 w 9152466"/>
              <a:gd name="connsiteY3" fmla="*/ 4058180 h 4058180"/>
              <a:gd name="connsiteX4" fmla="*/ 0 w 9152466"/>
              <a:gd name="connsiteY4" fmla="*/ 3533246 h 4058180"/>
              <a:gd name="connsiteX5" fmla="*/ 0 w 9152466"/>
              <a:gd name="connsiteY5" fmla="*/ 0 h 4058180"/>
              <a:gd name="connsiteX0" fmla="*/ 0 w 9152466"/>
              <a:gd name="connsiteY0" fmla="*/ 0 h 4058180"/>
              <a:gd name="connsiteX1" fmla="*/ 9150601 w 9152466"/>
              <a:gd name="connsiteY1" fmla="*/ 33867 h 4058180"/>
              <a:gd name="connsiteX2" fmla="*/ 9152466 w 9152466"/>
              <a:gd name="connsiteY2" fmla="*/ 3456266 h 4058180"/>
              <a:gd name="connsiteX3" fmla="*/ 4546600 w 9152466"/>
              <a:gd name="connsiteY3" fmla="*/ 4058180 h 4058180"/>
              <a:gd name="connsiteX4" fmla="*/ 0 w 9152466"/>
              <a:gd name="connsiteY4" fmla="*/ 3533246 h 4058180"/>
              <a:gd name="connsiteX5" fmla="*/ 0 w 9152466"/>
              <a:gd name="connsiteY5" fmla="*/ 0 h 4058180"/>
              <a:gd name="connsiteX0" fmla="*/ 0 w 9152466"/>
              <a:gd name="connsiteY0" fmla="*/ 0 h 4058180"/>
              <a:gd name="connsiteX1" fmla="*/ 9150601 w 9152466"/>
              <a:gd name="connsiteY1" fmla="*/ 16934 h 4058180"/>
              <a:gd name="connsiteX2" fmla="*/ 9152466 w 9152466"/>
              <a:gd name="connsiteY2" fmla="*/ 3456266 h 4058180"/>
              <a:gd name="connsiteX3" fmla="*/ 4546600 w 9152466"/>
              <a:gd name="connsiteY3" fmla="*/ 4058180 h 4058180"/>
              <a:gd name="connsiteX4" fmla="*/ 0 w 9152466"/>
              <a:gd name="connsiteY4" fmla="*/ 3533246 h 4058180"/>
              <a:gd name="connsiteX5" fmla="*/ 0 w 9152466"/>
              <a:gd name="connsiteY5" fmla="*/ 0 h 405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466" h="4058180">
                <a:moveTo>
                  <a:pt x="0" y="0"/>
                </a:moveTo>
                <a:lnTo>
                  <a:pt x="9150601" y="16934"/>
                </a:lnTo>
                <a:cubicBezTo>
                  <a:pt x="9151223" y="1157734"/>
                  <a:pt x="9151844" y="2315466"/>
                  <a:pt x="9152466" y="3456266"/>
                </a:cubicBezTo>
                <a:lnTo>
                  <a:pt x="4546600" y="4058180"/>
                </a:lnTo>
                <a:lnTo>
                  <a:pt x="0" y="3533246"/>
                </a:lnTo>
                <a:lnTo>
                  <a:pt x="0" y="0"/>
                </a:lnTo>
                <a:close/>
              </a:path>
            </a:pathLst>
          </a:custGeom>
          <a:solidFill>
            <a:schemeClr val="bg2">
              <a:lumMod val="85000"/>
            </a:schemeClr>
          </a:solidFill>
        </p:spPr>
        <p:txBody>
          <a:bodyPr/>
          <a:lstStyle>
            <a:lvl1pPr algn="ctr">
              <a:defRPr baseline="0">
                <a:solidFill>
                  <a:schemeClr val="tx2">
                    <a:lumMod val="50000"/>
                  </a:schemeClr>
                </a:solidFill>
              </a:defRPr>
            </a:lvl1pPr>
          </a:lstStyle>
          <a:p>
            <a:endParaRPr lang="en-US" dirty="0"/>
          </a:p>
          <a:p>
            <a:r>
              <a:rPr lang="en-US" dirty="0"/>
              <a:t>Drag image here or click to place image. Size picture to fill out area.</a:t>
            </a:r>
          </a:p>
        </p:txBody>
      </p:sp>
      <p:sp>
        <p:nvSpPr>
          <p:cNvPr id="7" name="Freeform 6"/>
          <p:cNvSpPr/>
          <p:nvPr userDrawn="1"/>
        </p:nvSpPr>
        <p:spPr>
          <a:xfrm>
            <a:off x="-8467" y="3522133"/>
            <a:ext cx="9152467" cy="1625600"/>
          </a:xfrm>
          <a:custGeom>
            <a:avLst/>
            <a:gdLst>
              <a:gd name="connsiteX0" fmla="*/ 0 w 9152467"/>
              <a:gd name="connsiteY0" fmla="*/ 1625600 h 1625600"/>
              <a:gd name="connsiteX1" fmla="*/ 0 w 9152467"/>
              <a:gd name="connsiteY1" fmla="*/ 0 h 1625600"/>
              <a:gd name="connsiteX2" fmla="*/ 4631267 w 9152467"/>
              <a:gd name="connsiteY2" fmla="*/ 541867 h 1625600"/>
              <a:gd name="connsiteX3" fmla="*/ 9152467 w 9152467"/>
              <a:gd name="connsiteY3" fmla="*/ 8467 h 1625600"/>
              <a:gd name="connsiteX4" fmla="*/ 9152467 w 9152467"/>
              <a:gd name="connsiteY4" fmla="*/ 1625600 h 1625600"/>
              <a:gd name="connsiteX5" fmla="*/ 0 w 9152467"/>
              <a:gd name="connsiteY5" fmla="*/ 162560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467" h="1625600">
                <a:moveTo>
                  <a:pt x="0" y="1625600"/>
                </a:moveTo>
                <a:lnTo>
                  <a:pt x="0" y="0"/>
                </a:lnTo>
                <a:lnTo>
                  <a:pt x="4631267" y="541867"/>
                </a:lnTo>
                <a:lnTo>
                  <a:pt x="9152467" y="8467"/>
                </a:lnTo>
                <a:lnTo>
                  <a:pt x="9152467" y="1625600"/>
                </a:lnTo>
                <a:lnTo>
                  <a:pt x="0" y="1625600"/>
                </a:lnTo>
                <a:close/>
              </a:path>
            </a:pathLst>
          </a:custGeom>
          <a:solidFill>
            <a:schemeClr val="bg2"/>
          </a:soli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12" name="Text Placeholder 1"/>
          <p:cNvSpPr>
            <a:spLocks noGrp="1"/>
          </p:cNvSpPr>
          <p:nvPr>
            <p:ph idx="1" hasCustomPrompt="1"/>
          </p:nvPr>
        </p:nvSpPr>
        <p:spPr>
          <a:xfrm>
            <a:off x="508000" y="4299947"/>
            <a:ext cx="8170333" cy="805456"/>
          </a:xfrm>
          <a:prstGeom prst="rect">
            <a:avLst/>
          </a:prstGeom>
        </p:spPr>
        <p:txBody>
          <a:bodyPr vert="horz" wrap="square" lIns="91440" tIns="45720" rIns="91440" bIns="45720" rtlCol="0" anchor="t">
            <a:normAutofit/>
          </a:bodyPr>
          <a:lstStyle>
            <a:lvl1pPr algn="ctr">
              <a:lnSpc>
                <a:spcPct val="100000"/>
              </a:lnSpc>
              <a:spcBef>
                <a:spcPts val="0"/>
              </a:spcBef>
              <a:spcAft>
                <a:spcPts val="0"/>
              </a:spcAft>
              <a:defRPr sz="1600" cap="none" baseline="0">
                <a:solidFill>
                  <a:schemeClr val="tx2">
                    <a:lumMod val="50000"/>
                  </a:schemeClr>
                </a:solidFill>
              </a:defRPr>
            </a:lvl1pPr>
          </a:lstStyle>
          <a:p>
            <a:pPr lvl="0"/>
            <a:r>
              <a:rPr lang="en-US" dirty="0"/>
              <a:t>Large photo layout. Place caption here.</a:t>
            </a:r>
          </a:p>
        </p:txBody>
      </p:sp>
      <p:pic>
        <p:nvPicPr>
          <p:cNvPr id="8" name="Picture 7">
            <a:extLst>
              <a:ext uri="{FF2B5EF4-FFF2-40B4-BE49-F238E27FC236}">
                <a16:creationId xmlns:a16="http://schemas.microsoft.com/office/drawing/2014/main" id="{A2C71A30-13F1-D947-8E8B-B9BE55418EE6}"/>
              </a:ext>
            </a:extLst>
          </p:cNvPr>
          <p:cNvPicPr>
            <a:picLocks noChangeAspect="1"/>
          </p:cNvPicPr>
          <p:nvPr userDrawn="1"/>
        </p:nvPicPr>
        <p:blipFill>
          <a:blip r:embed="rId2"/>
          <a:stretch>
            <a:fillRect/>
          </a:stretch>
        </p:blipFill>
        <p:spPr>
          <a:xfrm>
            <a:off x="215900" y="4895579"/>
            <a:ext cx="706967" cy="153993"/>
          </a:xfrm>
          <a:prstGeom prst="rect">
            <a:avLst/>
          </a:prstGeom>
        </p:spPr>
      </p:pic>
    </p:spTree>
    <p:extLst>
      <p:ext uri="{BB962C8B-B14F-4D97-AF65-F5344CB8AC3E}">
        <p14:creationId xmlns:p14="http://schemas.microsoft.com/office/powerpoint/2010/main" val="1334642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52466" cy="4058180"/>
          </a:xfrm>
          <a:prstGeom prst="rect">
            <a:avLst/>
          </a:prstGeom>
          <a:solidFill>
            <a:schemeClr val="bg2">
              <a:lumMod val="85000"/>
            </a:schemeClr>
          </a:solidFill>
        </p:spPr>
        <p:txBody>
          <a:bodyPr/>
          <a:lstStyle>
            <a:lvl1pPr algn="ctr">
              <a:defRPr baseline="0">
                <a:solidFill>
                  <a:schemeClr val="tx2">
                    <a:lumMod val="50000"/>
                  </a:schemeClr>
                </a:solidFill>
              </a:defRPr>
            </a:lvl1pPr>
          </a:lstStyle>
          <a:p>
            <a:endParaRPr lang="en-US" dirty="0"/>
          </a:p>
          <a:p>
            <a:r>
              <a:rPr lang="en-US" dirty="0"/>
              <a:t>Drag image here or click to place image. Size picture to fill out area.</a:t>
            </a:r>
          </a:p>
        </p:txBody>
      </p:sp>
      <p:sp>
        <p:nvSpPr>
          <p:cNvPr id="7" name="Rectangle 6"/>
          <p:cNvSpPr/>
          <p:nvPr userDrawn="1"/>
        </p:nvSpPr>
        <p:spPr>
          <a:xfrm>
            <a:off x="-8467" y="4160519"/>
            <a:ext cx="9152467" cy="987213"/>
          </a:xfrm>
          <a:prstGeom prst="rect">
            <a:avLst/>
          </a:prstGeom>
          <a:solidFill>
            <a:schemeClr val="bg2"/>
          </a:soli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12" name="Text Placeholder 1"/>
          <p:cNvSpPr>
            <a:spLocks noGrp="1"/>
          </p:cNvSpPr>
          <p:nvPr>
            <p:ph idx="1" hasCustomPrompt="1"/>
          </p:nvPr>
        </p:nvSpPr>
        <p:spPr>
          <a:xfrm>
            <a:off x="508000" y="4299947"/>
            <a:ext cx="8170333" cy="805456"/>
          </a:xfrm>
          <a:prstGeom prst="rect">
            <a:avLst/>
          </a:prstGeom>
        </p:spPr>
        <p:txBody>
          <a:bodyPr vert="horz" wrap="square" lIns="91440" tIns="45720" rIns="91440" bIns="45720" rtlCol="0" anchor="t">
            <a:normAutofit/>
          </a:bodyPr>
          <a:lstStyle>
            <a:lvl1pPr algn="ctr">
              <a:lnSpc>
                <a:spcPct val="100000"/>
              </a:lnSpc>
              <a:spcBef>
                <a:spcPts val="0"/>
              </a:spcBef>
              <a:spcAft>
                <a:spcPts val="0"/>
              </a:spcAft>
              <a:defRPr sz="1600" cap="none" baseline="0">
                <a:solidFill>
                  <a:schemeClr val="tx2">
                    <a:lumMod val="50000"/>
                  </a:schemeClr>
                </a:solidFill>
              </a:defRPr>
            </a:lvl1pPr>
          </a:lstStyle>
          <a:p>
            <a:pPr lvl="0"/>
            <a:r>
              <a:rPr lang="en-US" dirty="0"/>
              <a:t>Large photo layout. Place caption here.</a:t>
            </a:r>
          </a:p>
        </p:txBody>
      </p:sp>
      <p:pic>
        <p:nvPicPr>
          <p:cNvPr id="8" name="Picture 7">
            <a:extLst>
              <a:ext uri="{FF2B5EF4-FFF2-40B4-BE49-F238E27FC236}">
                <a16:creationId xmlns:a16="http://schemas.microsoft.com/office/drawing/2014/main" id="{C7BD84E7-708F-F34A-B80B-282C8611C496}"/>
              </a:ext>
            </a:extLst>
          </p:cNvPr>
          <p:cNvPicPr>
            <a:picLocks noChangeAspect="1"/>
          </p:cNvPicPr>
          <p:nvPr userDrawn="1"/>
        </p:nvPicPr>
        <p:blipFill>
          <a:blip r:embed="rId2"/>
          <a:stretch>
            <a:fillRect/>
          </a:stretch>
        </p:blipFill>
        <p:spPr>
          <a:xfrm>
            <a:off x="154516" y="4895578"/>
            <a:ext cx="706967" cy="15399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11" name="Freeform 10"/>
          <p:cNvSpPr/>
          <p:nvPr userDrawn="1"/>
        </p:nvSpPr>
        <p:spPr>
          <a:xfrm>
            <a:off x="-12700" y="0"/>
            <a:ext cx="9169400" cy="4402666"/>
          </a:xfrm>
          <a:custGeom>
            <a:avLst/>
            <a:gdLst>
              <a:gd name="connsiteX0" fmla="*/ 0 w 9169400"/>
              <a:gd name="connsiteY0" fmla="*/ 16933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16933 h 440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9400" h="4402666">
                <a:moveTo>
                  <a:pt x="0" y="16933"/>
                </a:moveTo>
                <a:lnTo>
                  <a:pt x="0" y="3860800"/>
                </a:lnTo>
                <a:lnTo>
                  <a:pt x="4631267" y="4402666"/>
                </a:lnTo>
                <a:lnTo>
                  <a:pt x="9169400" y="3860800"/>
                </a:lnTo>
                <a:lnTo>
                  <a:pt x="9160934" y="0"/>
                </a:lnTo>
                <a:lnTo>
                  <a:pt x="0" y="16933"/>
                </a:lnTo>
                <a:close/>
              </a:path>
            </a:pathLst>
          </a:custGeom>
          <a:gradFill flip="none" rotWithShape="1">
            <a:gsLst>
              <a:gs pos="0">
                <a:srgbClr val="2774AE"/>
              </a:gs>
              <a:gs pos="100000">
                <a:srgbClr val="88AE9B"/>
              </a:gs>
            </a:gsLst>
            <a:path path="circle">
              <a:fillToRect r="100000" b="100000"/>
            </a:path>
            <a:tileRect l="-100000" t="-100000"/>
          </a:gra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cxnSp>
        <p:nvCxnSpPr>
          <p:cNvPr id="10" name="Straight Connector 9"/>
          <p:cNvCxnSpPr/>
          <p:nvPr userDrawn="1"/>
        </p:nvCxnSpPr>
        <p:spPr>
          <a:xfrm>
            <a:off x="4350944" y="1670436"/>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12" name="Title Placeholder 3"/>
          <p:cNvSpPr>
            <a:spLocks noGrp="1"/>
          </p:cNvSpPr>
          <p:nvPr>
            <p:ph type="title" hasCustomPrompt="1"/>
          </p:nvPr>
        </p:nvSpPr>
        <p:spPr>
          <a:xfrm>
            <a:off x="605749" y="1898323"/>
            <a:ext cx="7916333" cy="673427"/>
          </a:xfrm>
          <a:prstGeom prst="rect">
            <a:avLst/>
          </a:prstGeom>
        </p:spPr>
        <p:txBody>
          <a:bodyPr vert="horz" lIns="91440" tIns="45720" rIns="91440" bIns="45720" rtlCol="0" anchor="t">
            <a:noAutofit/>
          </a:bodyPr>
          <a:lstStyle>
            <a:lvl1pPr>
              <a:defRPr sz="2200">
                <a:solidFill>
                  <a:schemeClr val="bg2"/>
                </a:solidFill>
              </a:defRPr>
            </a:lvl1pPr>
          </a:lstStyle>
          <a:p>
            <a:r>
              <a:rPr lang="en-US" dirty="0"/>
              <a:t>Section Divider 1</a:t>
            </a:r>
          </a:p>
        </p:txBody>
      </p:sp>
      <p:pic>
        <p:nvPicPr>
          <p:cNvPr id="6" name="Picture 5">
            <a:extLst>
              <a:ext uri="{FF2B5EF4-FFF2-40B4-BE49-F238E27FC236}">
                <a16:creationId xmlns:a16="http://schemas.microsoft.com/office/drawing/2014/main" id="{2AF1218E-AD3A-F842-9231-F1FC12CEDAA1}"/>
              </a:ext>
            </a:extLst>
          </p:cNvPr>
          <p:cNvPicPr>
            <a:picLocks noChangeAspect="1"/>
          </p:cNvPicPr>
          <p:nvPr userDrawn="1"/>
        </p:nvPicPr>
        <p:blipFill>
          <a:blip r:embed="rId2"/>
          <a:stretch>
            <a:fillRect/>
          </a:stretch>
        </p:blipFill>
        <p:spPr>
          <a:xfrm>
            <a:off x="264581" y="4849832"/>
            <a:ext cx="706967" cy="153993"/>
          </a:xfrm>
          <a:prstGeom prst="rect">
            <a:avLst/>
          </a:prstGeom>
        </p:spPr>
      </p:pic>
    </p:spTree>
    <p:extLst>
      <p:ext uri="{BB962C8B-B14F-4D97-AF65-F5344CB8AC3E}">
        <p14:creationId xmlns:p14="http://schemas.microsoft.com/office/powerpoint/2010/main" val="3484360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11" name="Freeform 10"/>
          <p:cNvSpPr/>
          <p:nvPr userDrawn="1"/>
        </p:nvSpPr>
        <p:spPr>
          <a:xfrm>
            <a:off x="0" y="0"/>
            <a:ext cx="9169400" cy="4402666"/>
          </a:xfrm>
          <a:custGeom>
            <a:avLst/>
            <a:gdLst>
              <a:gd name="connsiteX0" fmla="*/ 0 w 9169400"/>
              <a:gd name="connsiteY0" fmla="*/ 16933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16933 h 440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9400" h="4402666">
                <a:moveTo>
                  <a:pt x="0" y="16933"/>
                </a:moveTo>
                <a:lnTo>
                  <a:pt x="0" y="3860800"/>
                </a:lnTo>
                <a:lnTo>
                  <a:pt x="4631267" y="4402666"/>
                </a:lnTo>
                <a:lnTo>
                  <a:pt x="9169400" y="3860800"/>
                </a:lnTo>
                <a:lnTo>
                  <a:pt x="9160934" y="0"/>
                </a:lnTo>
                <a:lnTo>
                  <a:pt x="0" y="16933"/>
                </a:lnTo>
                <a:close/>
              </a:path>
            </a:pathLst>
          </a:custGeom>
          <a:gradFill flip="none" rotWithShape="1">
            <a:gsLst>
              <a:gs pos="61000">
                <a:srgbClr val="F57700"/>
              </a:gs>
              <a:gs pos="100000">
                <a:srgbClr val="FFB81C"/>
              </a:gs>
            </a:gsLst>
            <a:path path="circle">
              <a:fillToRect r="100000" b="100000"/>
            </a:path>
            <a:tileRect l="-100000" t="-100000"/>
          </a:gra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cxnSp>
        <p:nvCxnSpPr>
          <p:cNvPr id="10" name="Straight Connector 9"/>
          <p:cNvCxnSpPr/>
          <p:nvPr userDrawn="1"/>
        </p:nvCxnSpPr>
        <p:spPr>
          <a:xfrm>
            <a:off x="4350944" y="1670436"/>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7" name="Title Placeholder 3"/>
          <p:cNvSpPr>
            <a:spLocks noGrp="1"/>
          </p:cNvSpPr>
          <p:nvPr>
            <p:ph type="title" hasCustomPrompt="1"/>
          </p:nvPr>
        </p:nvSpPr>
        <p:spPr>
          <a:xfrm>
            <a:off x="626533" y="1898323"/>
            <a:ext cx="7916333" cy="673427"/>
          </a:xfrm>
          <a:prstGeom prst="rect">
            <a:avLst/>
          </a:prstGeom>
        </p:spPr>
        <p:txBody>
          <a:bodyPr vert="horz" lIns="91440" tIns="45720" rIns="91440" bIns="45720" rtlCol="0" anchor="t">
            <a:noAutofit/>
          </a:bodyPr>
          <a:lstStyle>
            <a:lvl1pPr>
              <a:defRPr sz="2200">
                <a:solidFill>
                  <a:schemeClr val="bg2"/>
                </a:solidFill>
              </a:defRPr>
            </a:lvl1pPr>
          </a:lstStyle>
          <a:p>
            <a:r>
              <a:rPr lang="en-US" dirty="0"/>
              <a:t>Section Divider 2</a:t>
            </a:r>
          </a:p>
        </p:txBody>
      </p:sp>
      <p:pic>
        <p:nvPicPr>
          <p:cNvPr id="9" name="Picture 8">
            <a:extLst>
              <a:ext uri="{FF2B5EF4-FFF2-40B4-BE49-F238E27FC236}">
                <a16:creationId xmlns:a16="http://schemas.microsoft.com/office/drawing/2014/main" id="{2F58CA1E-9052-0643-A065-758450561F9D}"/>
              </a:ext>
            </a:extLst>
          </p:cNvPr>
          <p:cNvPicPr>
            <a:picLocks noChangeAspect="1"/>
          </p:cNvPicPr>
          <p:nvPr userDrawn="1"/>
        </p:nvPicPr>
        <p:blipFill>
          <a:blip r:embed="rId2"/>
          <a:stretch>
            <a:fillRect/>
          </a:stretch>
        </p:blipFill>
        <p:spPr>
          <a:xfrm>
            <a:off x="264581" y="4849832"/>
            <a:ext cx="706967" cy="153993"/>
          </a:xfrm>
          <a:prstGeom prst="rect">
            <a:avLst/>
          </a:prstGeom>
        </p:spPr>
      </p:pic>
    </p:spTree>
    <p:extLst>
      <p:ext uri="{BB962C8B-B14F-4D97-AF65-F5344CB8AC3E}">
        <p14:creationId xmlns:p14="http://schemas.microsoft.com/office/powerpoint/2010/main" val="348436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srcRect t="18206" b="6250"/>
          <a:stretch/>
        </p:blipFill>
        <p:spPr>
          <a:xfrm>
            <a:off x="-8467" y="0"/>
            <a:ext cx="9143999" cy="4849832"/>
          </a:xfrm>
          <a:prstGeom prst="rect">
            <a:avLst/>
          </a:prstGeom>
        </p:spPr>
      </p:pic>
      <p:sp>
        <p:nvSpPr>
          <p:cNvPr id="14" name="Freeform 13"/>
          <p:cNvSpPr/>
          <p:nvPr userDrawn="1"/>
        </p:nvSpPr>
        <p:spPr>
          <a:xfrm>
            <a:off x="-8467" y="3825976"/>
            <a:ext cx="9152467" cy="1317524"/>
          </a:xfrm>
          <a:custGeom>
            <a:avLst/>
            <a:gdLst>
              <a:gd name="connsiteX0" fmla="*/ 0 w 9152467"/>
              <a:gd name="connsiteY0" fmla="*/ 1625600 h 1625600"/>
              <a:gd name="connsiteX1" fmla="*/ 0 w 9152467"/>
              <a:gd name="connsiteY1" fmla="*/ 0 h 1625600"/>
              <a:gd name="connsiteX2" fmla="*/ 4631267 w 9152467"/>
              <a:gd name="connsiteY2" fmla="*/ 541867 h 1625600"/>
              <a:gd name="connsiteX3" fmla="*/ 9152467 w 9152467"/>
              <a:gd name="connsiteY3" fmla="*/ 8467 h 1625600"/>
              <a:gd name="connsiteX4" fmla="*/ 9152467 w 9152467"/>
              <a:gd name="connsiteY4" fmla="*/ 1625600 h 1625600"/>
              <a:gd name="connsiteX5" fmla="*/ 0 w 9152467"/>
              <a:gd name="connsiteY5" fmla="*/ 1625600 h 1625600"/>
              <a:gd name="connsiteX0" fmla="*/ 0 w 9152467"/>
              <a:gd name="connsiteY0" fmla="*/ 1625600 h 1625600"/>
              <a:gd name="connsiteX1" fmla="*/ 0 w 9152467"/>
              <a:gd name="connsiteY1" fmla="*/ 0 h 1625600"/>
              <a:gd name="connsiteX2" fmla="*/ 4631267 w 9152467"/>
              <a:gd name="connsiteY2" fmla="*/ 541867 h 1625600"/>
              <a:gd name="connsiteX3" fmla="*/ 9152467 w 9152467"/>
              <a:gd name="connsiteY3" fmla="*/ 8467 h 1625600"/>
              <a:gd name="connsiteX4" fmla="*/ 9152467 w 9152467"/>
              <a:gd name="connsiteY4" fmla="*/ 1244600 h 1625600"/>
              <a:gd name="connsiteX5" fmla="*/ 0 w 9152467"/>
              <a:gd name="connsiteY5" fmla="*/ 1625600 h 1625600"/>
              <a:gd name="connsiteX0" fmla="*/ 0 w 9152467"/>
              <a:gd name="connsiteY0" fmla="*/ 1308100 h 1308100"/>
              <a:gd name="connsiteX1" fmla="*/ 0 w 9152467"/>
              <a:gd name="connsiteY1" fmla="*/ 0 h 1308100"/>
              <a:gd name="connsiteX2" fmla="*/ 4631267 w 9152467"/>
              <a:gd name="connsiteY2" fmla="*/ 541867 h 1308100"/>
              <a:gd name="connsiteX3" fmla="*/ 9152467 w 9152467"/>
              <a:gd name="connsiteY3" fmla="*/ 8467 h 1308100"/>
              <a:gd name="connsiteX4" fmla="*/ 9152467 w 9152467"/>
              <a:gd name="connsiteY4" fmla="*/ 1244600 h 1308100"/>
              <a:gd name="connsiteX5" fmla="*/ 0 w 9152467"/>
              <a:gd name="connsiteY5" fmla="*/ 1308100 h 130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467" h="1308100">
                <a:moveTo>
                  <a:pt x="0" y="1308100"/>
                </a:moveTo>
                <a:lnTo>
                  <a:pt x="0" y="0"/>
                </a:lnTo>
                <a:lnTo>
                  <a:pt x="4631267" y="541867"/>
                </a:lnTo>
                <a:lnTo>
                  <a:pt x="9152467" y="8467"/>
                </a:lnTo>
                <a:lnTo>
                  <a:pt x="9152467" y="1244600"/>
                </a:lnTo>
                <a:lnTo>
                  <a:pt x="0" y="1308100"/>
                </a:lnTo>
                <a:close/>
              </a:path>
            </a:pathLst>
          </a:custGeom>
          <a:solidFill>
            <a:schemeClr val="bg2"/>
          </a:soli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9" name="Title Placeholder 3"/>
          <p:cNvSpPr>
            <a:spLocks noGrp="1"/>
          </p:cNvSpPr>
          <p:nvPr>
            <p:ph type="title" hasCustomPrompt="1"/>
          </p:nvPr>
        </p:nvSpPr>
        <p:spPr>
          <a:xfrm>
            <a:off x="618064" y="971386"/>
            <a:ext cx="7916333" cy="673427"/>
          </a:xfrm>
          <a:prstGeom prst="rect">
            <a:avLst/>
          </a:prstGeom>
        </p:spPr>
        <p:txBody>
          <a:bodyPr vert="horz" lIns="91440" tIns="45720" rIns="91440" bIns="45720" rtlCol="0" anchor="t">
            <a:noAutofit/>
          </a:bodyPr>
          <a:lstStyle>
            <a:lvl1pPr>
              <a:defRPr sz="2200">
                <a:solidFill>
                  <a:schemeClr val="tx2">
                    <a:lumMod val="50000"/>
                  </a:schemeClr>
                </a:solidFill>
              </a:defRPr>
            </a:lvl1pPr>
          </a:lstStyle>
          <a:p>
            <a:r>
              <a:rPr lang="en-US" dirty="0"/>
              <a:t>Section Divider 3</a:t>
            </a:r>
          </a:p>
        </p:txBody>
      </p:sp>
      <p:pic>
        <p:nvPicPr>
          <p:cNvPr id="7" name="Picture 6">
            <a:extLst>
              <a:ext uri="{FF2B5EF4-FFF2-40B4-BE49-F238E27FC236}">
                <a16:creationId xmlns:a16="http://schemas.microsoft.com/office/drawing/2014/main" id="{F93AAC56-7DA2-C442-840B-7755000D795D}"/>
              </a:ext>
            </a:extLst>
          </p:cNvPr>
          <p:cNvPicPr>
            <a:picLocks noChangeAspect="1"/>
          </p:cNvPicPr>
          <p:nvPr userDrawn="1"/>
        </p:nvPicPr>
        <p:blipFill>
          <a:blip r:embed="rId3"/>
          <a:stretch>
            <a:fillRect/>
          </a:stretch>
        </p:blipFill>
        <p:spPr>
          <a:xfrm>
            <a:off x="264581" y="4849832"/>
            <a:ext cx="706967" cy="153993"/>
          </a:xfrm>
          <a:prstGeom prst="rect">
            <a:avLst/>
          </a:prstGeom>
        </p:spPr>
      </p:pic>
      <p:cxnSp>
        <p:nvCxnSpPr>
          <p:cNvPr id="12" name="Straight Connector 11">
            <a:extLst>
              <a:ext uri="{FF2B5EF4-FFF2-40B4-BE49-F238E27FC236}">
                <a16:creationId xmlns:a16="http://schemas.microsoft.com/office/drawing/2014/main" id="{1333AD52-BC52-BB49-857A-8A67F59602B1}"/>
              </a:ext>
            </a:extLst>
          </p:cNvPr>
          <p:cNvCxnSpPr/>
          <p:nvPr userDrawn="1"/>
        </p:nvCxnSpPr>
        <p:spPr>
          <a:xfrm>
            <a:off x="4354794" y="749056"/>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8436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13" name="Picture 12" descr="ppt2017_cover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4876800"/>
          </a:xfrm>
          <a:prstGeom prst="rect">
            <a:avLst/>
          </a:prstGeom>
        </p:spPr>
      </p:pic>
      <p:sp>
        <p:nvSpPr>
          <p:cNvPr id="12" name="Title Placeholder 3"/>
          <p:cNvSpPr>
            <a:spLocks noGrp="1"/>
          </p:cNvSpPr>
          <p:nvPr>
            <p:ph type="title" hasCustomPrompt="1"/>
          </p:nvPr>
        </p:nvSpPr>
        <p:spPr>
          <a:xfrm>
            <a:off x="1663698" y="1181103"/>
            <a:ext cx="5808135" cy="1274558"/>
          </a:xfrm>
          <a:prstGeom prst="rect">
            <a:avLst/>
          </a:prstGeom>
        </p:spPr>
        <p:txBody>
          <a:bodyPr vert="horz" lIns="91440" tIns="45720" rIns="91440" bIns="45720" rtlCol="0" anchor="t">
            <a:normAutofit/>
          </a:bodyPr>
          <a:lstStyle>
            <a:lvl1pPr>
              <a:defRPr sz="2800" b="0" i="0" cap="none">
                <a:solidFill>
                  <a:schemeClr val="tx2">
                    <a:lumMod val="50000"/>
                  </a:schemeClr>
                </a:solidFill>
                <a:latin typeface="Whitney Book" pitchFamily="2" charset="0"/>
                <a:cs typeface="Whitney Book" pitchFamily="2" charset="0"/>
              </a:defRPr>
            </a:lvl1pPr>
          </a:lstStyle>
          <a:p>
            <a:r>
              <a:rPr lang="en-US" dirty="0"/>
              <a:t>Cover Slide With Image.</a:t>
            </a:r>
            <a:br>
              <a:rPr lang="en-US" dirty="0"/>
            </a:br>
            <a:r>
              <a:rPr lang="en-US" dirty="0"/>
              <a:t>Place Your Headline Here.</a:t>
            </a:r>
          </a:p>
        </p:txBody>
      </p:sp>
      <p:sp>
        <p:nvSpPr>
          <p:cNvPr id="9" name="Freeform 8"/>
          <p:cNvSpPr/>
          <p:nvPr userDrawn="1"/>
        </p:nvSpPr>
        <p:spPr>
          <a:xfrm>
            <a:off x="-8467" y="3975100"/>
            <a:ext cx="9152467" cy="1314104"/>
          </a:xfrm>
          <a:custGeom>
            <a:avLst/>
            <a:gdLst>
              <a:gd name="connsiteX0" fmla="*/ 0 w 9152467"/>
              <a:gd name="connsiteY0" fmla="*/ 1625600 h 1625600"/>
              <a:gd name="connsiteX1" fmla="*/ 0 w 9152467"/>
              <a:gd name="connsiteY1" fmla="*/ 0 h 1625600"/>
              <a:gd name="connsiteX2" fmla="*/ 4631267 w 9152467"/>
              <a:gd name="connsiteY2" fmla="*/ 541867 h 1625600"/>
              <a:gd name="connsiteX3" fmla="*/ 9152467 w 9152467"/>
              <a:gd name="connsiteY3" fmla="*/ 8467 h 1625600"/>
              <a:gd name="connsiteX4" fmla="*/ 9152467 w 9152467"/>
              <a:gd name="connsiteY4" fmla="*/ 1625600 h 1625600"/>
              <a:gd name="connsiteX5" fmla="*/ 0 w 9152467"/>
              <a:gd name="connsiteY5" fmla="*/ 1625600 h 1625600"/>
              <a:gd name="connsiteX0" fmla="*/ 0 w 9152467"/>
              <a:gd name="connsiteY0" fmla="*/ 1625600 h 1625600"/>
              <a:gd name="connsiteX1" fmla="*/ 0 w 9152467"/>
              <a:gd name="connsiteY1" fmla="*/ 0 h 1625600"/>
              <a:gd name="connsiteX2" fmla="*/ 4631267 w 9152467"/>
              <a:gd name="connsiteY2" fmla="*/ 541867 h 1625600"/>
              <a:gd name="connsiteX3" fmla="*/ 9152467 w 9152467"/>
              <a:gd name="connsiteY3" fmla="*/ 8467 h 1625600"/>
              <a:gd name="connsiteX4" fmla="*/ 9152467 w 9152467"/>
              <a:gd name="connsiteY4" fmla="*/ 1193800 h 1625600"/>
              <a:gd name="connsiteX5" fmla="*/ 0 w 9152467"/>
              <a:gd name="connsiteY5" fmla="*/ 1625600 h 1625600"/>
              <a:gd name="connsiteX0" fmla="*/ 0 w 9152467"/>
              <a:gd name="connsiteY0" fmla="*/ 1130300 h 1193800"/>
              <a:gd name="connsiteX1" fmla="*/ 0 w 9152467"/>
              <a:gd name="connsiteY1" fmla="*/ 0 h 1193800"/>
              <a:gd name="connsiteX2" fmla="*/ 4631267 w 9152467"/>
              <a:gd name="connsiteY2" fmla="*/ 541867 h 1193800"/>
              <a:gd name="connsiteX3" fmla="*/ 9152467 w 9152467"/>
              <a:gd name="connsiteY3" fmla="*/ 8467 h 1193800"/>
              <a:gd name="connsiteX4" fmla="*/ 9152467 w 9152467"/>
              <a:gd name="connsiteY4" fmla="*/ 1193800 h 1193800"/>
              <a:gd name="connsiteX5" fmla="*/ 0 w 9152467"/>
              <a:gd name="connsiteY5" fmla="*/ 1130300 h 1193800"/>
              <a:gd name="connsiteX0" fmla="*/ 0 w 9152467"/>
              <a:gd name="connsiteY0" fmla="*/ 1130300 h 1193800"/>
              <a:gd name="connsiteX1" fmla="*/ 0 w 9152467"/>
              <a:gd name="connsiteY1" fmla="*/ 0 h 1193800"/>
              <a:gd name="connsiteX2" fmla="*/ 4631267 w 9152467"/>
              <a:gd name="connsiteY2" fmla="*/ 541867 h 1193800"/>
              <a:gd name="connsiteX3" fmla="*/ 9152467 w 9152467"/>
              <a:gd name="connsiteY3" fmla="*/ 8467 h 1193800"/>
              <a:gd name="connsiteX4" fmla="*/ 9152467 w 9152467"/>
              <a:gd name="connsiteY4" fmla="*/ 1193800 h 1193800"/>
              <a:gd name="connsiteX5" fmla="*/ 0 w 9152467"/>
              <a:gd name="connsiteY5" fmla="*/ 1130300 h 1193800"/>
              <a:gd name="connsiteX0" fmla="*/ 0 w 9152467"/>
              <a:gd name="connsiteY0" fmla="*/ 1130300 h 1193800"/>
              <a:gd name="connsiteX1" fmla="*/ 0 w 9152467"/>
              <a:gd name="connsiteY1" fmla="*/ 0 h 1193800"/>
              <a:gd name="connsiteX2" fmla="*/ 4631267 w 9152467"/>
              <a:gd name="connsiteY2" fmla="*/ 541867 h 1193800"/>
              <a:gd name="connsiteX3" fmla="*/ 9152467 w 9152467"/>
              <a:gd name="connsiteY3" fmla="*/ 8467 h 1193800"/>
              <a:gd name="connsiteX4" fmla="*/ 9152467 w 9152467"/>
              <a:gd name="connsiteY4" fmla="*/ 1193800 h 1193800"/>
              <a:gd name="connsiteX5" fmla="*/ 0 w 9152467"/>
              <a:gd name="connsiteY5" fmla="*/ 113030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467" h="1193800">
                <a:moveTo>
                  <a:pt x="0" y="1130300"/>
                </a:moveTo>
                <a:lnTo>
                  <a:pt x="0" y="0"/>
                </a:lnTo>
                <a:lnTo>
                  <a:pt x="4631267" y="541867"/>
                </a:lnTo>
                <a:lnTo>
                  <a:pt x="9152467" y="8467"/>
                </a:lnTo>
                <a:lnTo>
                  <a:pt x="9152467" y="1193800"/>
                </a:lnTo>
                <a:lnTo>
                  <a:pt x="0" y="1130300"/>
                </a:lnTo>
                <a:close/>
              </a:path>
            </a:pathLst>
          </a:custGeom>
          <a:solidFill>
            <a:schemeClr val="bg1"/>
          </a:soli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pic>
        <p:nvPicPr>
          <p:cNvPr id="3" name="Picture 2">
            <a:extLst>
              <a:ext uri="{FF2B5EF4-FFF2-40B4-BE49-F238E27FC236}">
                <a16:creationId xmlns:a16="http://schemas.microsoft.com/office/drawing/2014/main" id="{911EE3D0-FD98-414E-8113-0333FCB22268}"/>
              </a:ext>
            </a:extLst>
          </p:cNvPr>
          <p:cNvPicPr>
            <a:picLocks noChangeAspect="1"/>
          </p:cNvPicPr>
          <p:nvPr userDrawn="1"/>
        </p:nvPicPr>
        <p:blipFill>
          <a:blip r:embed="rId3"/>
          <a:stretch>
            <a:fillRect/>
          </a:stretch>
        </p:blipFill>
        <p:spPr>
          <a:xfrm>
            <a:off x="3394286" y="4735881"/>
            <a:ext cx="2346960" cy="207339"/>
          </a:xfrm>
          <a:prstGeom prst="rect">
            <a:avLst/>
          </a:prstGeom>
        </p:spPr>
      </p:pic>
      <p:cxnSp>
        <p:nvCxnSpPr>
          <p:cNvPr id="17" name="Straight Connector 16">
            <a:extLst>
              <a:ext uri="{FF2B5EF4-FFF2-40B4-BE49-F238E27FC236}">
                <a16:creationId xmlns:a16="http://schemas.microsoft.com/office/drawing/2014/main" id="{0BF5DF4D-F08D-604F-BC58-FBFFB6D8E826}"/>
              </a:ext>
            </a:extLst>
          </p:cNvPr>
          <p:cNvCxnSpPr/>
          <p:nvPr userDrawn="1"/>
        </p:nvCxnSpPr>
        <p:spPr>
          <a:xfrm>
            <a:off x="4354794" y="1055855"/>
            <a:ext cx="425944" cy="1746"/>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pic>
        <p:nvPicPr>
          <p:cNvPr id="4" name="Picture 3">
            <a:extLst>
              <a:ext uri="{FF2B5EF4-FFF2-40B4-BE49-F238E27FC236}">
                <a16:creationId xmlns:a16="http://schemas.microsoft.com/office/drawing/2014/main" id="{B96EF212-AD55-0140-A20D-676D7AB813C6}"/>
              </a:ext>
            </a:extLst>
          </p:cNvPr>
          <p:cNvPicPr>
            <a:picLocks noChangeAspect="1"/>
          </p:cNvPicPr>
          <p:nvPr userDrawn="1"/>
        </p:nvPicPr>
        <p:blipFill>
          <a:blip r:embed="rId4"/>
          <a:stretch>
            <a:fillRect/>
          </a:stretch>
        </p:blipFill>
        <p:spPr>
          <a:xfrm>
            <a:off x="3649461" y="412404"/>
            <a:ext cx="1836608" cy="351351"/>
          </a:xfrm>
          <a:prstGeom prst="rect">
            <a:avLst/>
          </a:prstGeom>
        </p:spPr>
      </p:pic>
    </p:spTree>
    <p:extLst>
      <p:ext uri="{BB962C8B-B14F-4D97-AF65-F5344CB8AC3E}">
        <p14:creationId xmlns:p14="http://schemas.microsoft.com/office/powerpoint/2010/main" val="3484360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descr="ppt2017_lastslid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086BEE6F-8309-8E46-93AB-EFF2E954DF4C}"/>
              </a:ext>
            </a:extLst>
          </p:cNvPr>
          <p:cNvPicPr>
            <a:picLocks noChangeAspect="1"/>
          </p:cNvPicPr>
          <p:nvPr userDrawn="1"/>
        </p:nvPicPr>
        <p:blipFill>
          <a:blip r:embed="rId3"/>
          <a:stretch>
            <a:fillRect/>
          </a:stretch>
        </p:blipFill>
        <p:spPr>
          <a:xfrm>
            <a:off x="3228091" y="2449576"/>
            <a:ext cx="2687818" cy="244347"/>
          </a:xfrm>
          <a:prstGeom prst="rect">
            <a:avLst/>
          </a:prstGeom>
        </p:spPr>
      </p:pic>
    </p:spTree>
    <p:extLst>
      <p:ext uri="{BB962C8B-B14F-4D97-AF65-F5344CB8AC3E}">
        <p14:creationId xmlns:p14="http://schemas.microsoft.com/office/powerpoint/2010/main" val="1334642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8BD9-AB88-5941-B2A7-991BEA526AB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D6CF3-B16F-7A46-B56A-C5D4953FAD4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4A73FB-C886-4143-9AE6-5A79FE049D29}"/>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5" name="Footer Placeholder 4">
            <a:extLst>
              <a:ext uri="{FF2B5EF4-FFF2-40B4-BE49-F238E27FC236}">
                <a16:creationId xmlns:a16="http://schemas.microsoft.com/office/drawing/2014/main" id="{D1DE044E-E492-1344-A5A6-59C5382F9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F3122-C234-F74A-9877-9765804F414A}"/>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1628303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E0CE-F605-AF4B-9778-48BC2167EC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803892-A40B-4F4F-A74D-3E525DCDED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93590-C8DB-1448-84A9-82C6D171D8D4}"/>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5" name="Footer Placeholder 4">
            <a:extLst>
              <a:ext uri="{FF2B5EF4-FFF2-40B4-BE49-F238E27FC236}">
                <a16:creationId xmlns:a16="http://schemas.microsoft.com/office/drawing/2014/main" id="{5AF834CC-B34F-D249-8419-B1CD3E2249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95836-6B7A-7849-B616-F614E4A1A760}"/>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2539534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240E-7E52-204A-988E-9FE7BE779FEA}"/>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8E18F2-B0F7-C94B-BFE7-D68984A66FC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9E9018-822F-C944-B68B-358E257C1D4D}"/>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5" name="Footer Placeholder 4">
            <a:extLst>
              <a:ext uri="{FF2B5EF4-FFF2-40B4-BE49-F238E27FC236}">
                <a16:creationId xmlns:a16="http://schemas.microsoft.com/office/drawing/2014/main" id="{232FDD14-56A5-C641-85CE-3C7480C45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5BD02-A8DC-CE43-91CF-617E09650CDC}"/>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2807668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D127-3EA2-A349-98F4-1D89888AB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88605-EF3A-F645-B880-B1EFE042080B}"/>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4A9729-8C8A-CE4E-B603-D36AFB8ECCB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DD66A-ADF1-9743-AB8A-CEC9728D6057}"/>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6" name="Footer Placeholder 5">
            <a:extLst>
              <a:ext uri="{FF2B5EF4-FFF2-40B4-BE49-F238E27FC236}">
                <a16:creationId xmlns:a16="http://schemas.microsoft.com/office/drawing/2014/main" id="{26C62E15-B79B-464A-B620-BF25A0400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10821-88F5-C74C-A1DF-F4CA55634EDE}"/>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248151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3CC8-3E17-CB43-91D5-4502112FAD7B}"/>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050975-4144-1A42-8A7F-A2C8B99F8253}"/>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22866D-6B3F-3540-AC49-807FEA5A39BD}"/>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BB764-06E9-0A49-AAF3-AD5E3F9B8E7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691EA8-3247-1844-8AAA-AD7A96377C6D}"/>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27DD6D-D77E-E042-987A-9712D27B3D59}"/>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8" name="Footer Placeholder 7">
            <a:extLst>
              <a:ext uri="{FF2B5EF4-FFF2-40B4-BE49-F238E27FC236}">
                <a16:creationId xmlns:a16="http://schemas.microsoft.com/office/drawing/2014/main" id="{60665015-BC90-774B-BD13-F712E81BE2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495AD7-C33F-C244-9D93-FB0E58F01CBA}"/>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4042474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876D-D311-2A48-B66E-DBCE8C62C7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FF4C0B-C611-3C44-9346-74DD3342CEB9}"/>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4" name="Footer Placeholder 3">
            <a:extLst>
              <a:ext uri="{FF2B5EF4-FFF2-40B4-BE49-F238E27FC236}">
                <a16:creationId xmlns:a16="http://schemas.microsoft.com/office/drawing/2014/main" id="{0FAEDB18-6E8C-784A-9677-6B3C082CEE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40F37-118F-514C-96C9-A68026B05229}"/>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984575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F8CC5-AC44-3B48-B6F9-2A6593F69E12}"/>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3" name="Footer Placeholder 2">
            <a:extLst>
              <a:ext uri="{FF2B5EF4-FFF2-40B4-BE49-F238E27FC236}">
                <a16:creationId xmlns:a16="http://schemas.microsoft.com/office/drawing/2014/main" id="{9A8150F6-9BFB-8A4E-9E6A-B9021BFC24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C27F0C-424F-3747-A4DB-3B2A4550090B}"/>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3753853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5910-3657-D240-B2FD-0A000AB6FEEE}"/>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3A14D6-8497-E045-823B-E205BEC657C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8EC21C-569F-B44B-B3FF-4D9DB409638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692AF5-8716-834A-BC97-5914F5720C17}"/>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6" name="Footer Placeholder 5">
            <a:extLst>
              <a:ext uri="{FF2B5EF4-FFF2-40B4-BE49-F238E27FC236}">
                <a16:creationId xmlns:a16="http://schemas.microsoft.com/office/drawing/2014/main" id="{5C2034E2-113A-5048-8AAE-6E5D953971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F28E5-6470-F048-A609-325AA6D6BFBB}"/>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2722235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A62E-0A04-5440-857D-A36CCAA1761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704AC9-D684-AE46-B84D-6FCDF483351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9B4714-60E4-5F41-8DD6-247ADF16C0F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3D4C0-39A7-F747-BBD5-7E90D83DFADF}"/>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6" name="Footer Placeholder 5">
            <a:extLst>
              <a:ext uri="{FF2B5EF4-FFF2-40B4-BE49-F238E27FC236}">
                <a16:creationId xmlns:a16="http://schemas.microsoft.com/office/drawing/2014/main" id="{C3009BE1-8B1D-6148-B8F5-0279CBF47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133D78-F821-C74C-8928-56A5AFABBBF7}"/>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341785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pic>
        <p:nvPicPr>
          <p:cNvPr id="11" name="Picture 10" descr="ppt2017_cover2.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960" y="0"/>
            <a:ext cx="9144000" cy="2543176"/>
          </a:xfrm>
          <a:prstGeom prst="rect">
            <a:avLst/>
          </a:prstGeom>
          <a:noFill/>
          <a:ln>
            <a:noFill/>
          </a:ln>
        </p:spPr>
      </p:pic>
      <p:sp>
        <p:nvSpPr>
          <p:cNvPr id="14" name="Freeform 13"/>
          <p:cNvSpPr/>
          <p:nvPr userDrawn="1"/>
        </p:nvSpPr>
        <p:spPr>
          <a:xfrm>
            <a:off x="0" y="1527154"/>
            <a:ext cx="9152467" cy="1625600"/>
          </a:xfrm>
          <a:custGeom>
            <a:avLst/>
            <a:gdLst>
              <a:gd name="connsiteX0" fmla="*/ 0 w 9152467"/>
              <a:gd name="connsiteY0" fmla="*/ 1625600 h 1625600"/>
              <a:gd name="connsiteX1" fmla="*/ 0 w 9152467"/>
              <a:gd name="connsiteY1" fmla="*/ 0 h 1625600"/>
              <a:gd name="connsiteX2" fmla="*/ 4631267 w 9152467"/>
              <a:gd name="connsiteY2" fmla="*/ 541867 h 1625600"/>
              <a:gd name="connsiteX3" fmla="*/ 9152467 w 9152467"/>
              <a:gd name="connsiteY3" fmla="*/ 8467 h 1625600"/>
              <a:gd name="connsiteX4" fmla="*/ 9152467 w 9152467"/>
              <a:gd name="connsiteY4" fmla="*/ 1625600 h 1625600"/>
              <a:gd name="connsiteX5" fmla="*/ 0 w 9152467"/>
              <a:gd name="connsiteY5" fmla="*/ 162560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467" h="1625600">
                <a:moveTo>
                  <a:pt x="0" y="1625600"/>
                </a:moveTo>
                <a:lnTo>
                  <a:pt x="0" y="0"/>
                </a:lnTo>
                <a:lnTo>
                  <a:pt x="4631267" y="541867"/>
                </a:lnTo>
                <a:lnTo>
                  <a:pt x="9152467" y="8467"/>
                </a:lnTo>
                <a:lnTo>
                  <a:pt x="9152467" y="1625600"/>
                </a:lnTo>
                <a:lnTo>
                  <a:pt x="0" y="1625600"/>
                </a:lnTo>
                <a:close/>
              </a:path>
            </a:pathLst>
          </a:custGeom>
          <a:solidFill>
            <a:schemeClr val="bg1"/>
          </a:soli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12" name="Title Placeholder 3"/>
          <p:cNvSpPr>
            <a:spLocks noGrp="1"/>
          </p:cNvSpPr>
          <p:nvPr>
            <p:ph type="title" hasCustomPrompt="1"/>
          </p:nvPr>
        </p:nvSpPr>
        <p:spPr>
          <a:xfrm>
            <a:off x="1642532" y="2339954"/>
            <a:ext cx="5808135" cy="1274558"/>
          </a:xfrm>
          <a:prstGeom prst="rect">
            <a:avLst/>
          </a:prstGeom>
        </p:spPr>
        <p:txBody>
          <a:bodyPr vert="horz" lIns="91440" tIns="45720" rIns="91440" bIns="45720" rtlCol="0" anchor="t">
            <a:normAutofit/>
          </a:bodyPr>
          <a:lstStyle>
            <a:lvl1pPr>
              <a:defRPr sz="2800" cap="none">
                <a:solidFill>
                  <a:schemeClr val="tx2">
                    <a:lumMod val="50000"/>
                  </a:schemeClr>
                </a:solidFill>
              </a:defRPr>
            </a:lvl1pPr>
          </a:lstStyle>
          <a:p>
            <a:r>
              <a:rPr lang="en-US" dirty="0"/>
              <a:t>Cover Slide With Image.</a:t>
            </a:r>
            <a:br>
              <a:rPr lang="en-US" dirty="0"/>
            </a:br>
            <a:r>
              <a:rPr lang="en-US" dirty="0"/>
              <a:t>Place Your Headline Here.</a:t>
            </a:r>
          </a:p>
        </p:txBody>
      </p:sp>
      <p:pic>
        <p:nvPicPr>
          <p:cNvPr id="4" name="Picture 3">
            <a:extLst>
              <a:ext uri="{FF2B5EF4-FFF2-40B4-BE49-F238E27FC236}">
                <a16:creationId xmlns:a16="http://schemas.microsoft.com/office/drawing/2014/main" id="{B61A3B8C-AB95-5644-BBFC-8868065A7583}"/>
              </a:ext>
            </a:extLst>
          </p:cNvPr>
          <p:cNvPicPr>
            <a:picLocks noChangeAspect="1"/>
          </p:cNvPicPr>
          <p:nvPr userDrawn="1"/>
        </p:nvPicPr>
        <p:blipFill>
          <a:blip r:embed="rId3"/>
          <a:stretch>
            <a:fillRect/>
          </a:stretch>
        </p:blipFill>
        <p:spPr>
          <a:xfrm>
            <a:off x="3774782" y="4523012"/>
            <a:ext cx="1562100" cy="34025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3D7A3-24AA-4847-B3A8-832664495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CE2A0F-6312-2545-A3B7-A33A203698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7C4B4-901C-6646-852B-85F57C5EB7DF}"/>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5" name="Footer Placeholder 4">
            <a:extLst>
              <a:ext uri="{FF2B5EF4-FFF2-40B4-BE49-F238E27FC236}">
                <a16:creationId xmlns:a16="http://schemas.microsoft.com/office/drawing/2014/main" id="{845FC7F4-894D-A04F-9018-F6D20F942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200E1-C1E6-EA4E-962B-2E893ADC731D}"/>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473551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3835AA-C89C-3A43-A4A9-767A27634362}"/>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0724EB-83B8-3741-B955-869050323E73}"/>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D45AA-9A15-D546-BEF2-5F0A3F18A13D}"/>
              </a:ext>
            </a:extLst>
          </p:cNvPr>
          <p:cNvSpPr>
            <a:spLocks noGrp="1"/>
          </p:cNvSpPr>
          <p:nvPr>
            <p:ph type="dt" sz="half" idx="10"/>
          </p:nvPr>
        </p:nvSpPr>
        <p:spPr/>
        <p:txBody>
          <a:bodyPr/>
          <a:lstStyle/>
          <a:p>
            <a:fld id="{E01423D3-880E-314C-AFCC-E6A8787B78B0}" type="datetimeFigureOut">
              <a:rPr lang="en-US" smtClean="0"/>
              <a:t>1/24/2023</a:t>
            </a:fld>
            <a:endParaRPr lang="en-US"/>
          </a:p>
        </p:txBody>
      </p:sp>
      <p:sp>
        <p:nvSpPr>
          <p:cNvPr id="5" name="Footer Placeholder 4">
            <a:extLst>
              <a:ext uri="{FF2B5EF4-FFF2-40B4-BE49-F238E27FC236}">
                <a16:creationId xmlns:a16="http://schemas.microsoft.com/office/drawing/2014/main" id="{E1887D11-C21D-A94B-B2D2-2720BEB68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EE040-72FB-7949-B298-A03C16A8AAF4}"/>
              </a:ext>
            </a:extLst>
          </p:cNvPr>
          <p:cNvSpPr>
            <a:spLocks noGrp="1"/>
          </p:cNvSpPr>
          <p:nvPr>
            <p:ph type="sldNum" sz="quarter" idx="12"/>
          </p:nvPr>
        </p:nvSpPr>
        <p:spPr/>
        <p:txBody>
          <a:bodyPr/>
          <a:lstStyle/>
          <a:p>
            <a:fld id="{E062C140-5140-7B40-9110-627BCC989EBB}" type="slidenum">
              <a:rPr lang="en-US" smtClean="0"/>
              <a:t>‹#›</a:t>
            </a:fld>
            <a:endParaRPr lang="en-US"/>
          </a:p>
        </p:txBody>
      </p:sp>
    </p:spTree>
    <p:extLst>
      <p:ext uri="{BB962C8B-B14F-4D97-AF65-F5344CB8AC3E}">
        <p14:creationId xmlns:p14="http://schemas.microsoft.com/office/powerpoint/2010/main" val="2324256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5B7B11-2D72-40F5-BD27-048905EF5E22}"/>
              </a:ext>
            </a:extLst>
          </p:cNvPr>
          <p:cNvSpPr/>
          <p:nvPr userDrawn="1"/>
        </p:nvSpPr>
        <p:spPr>
          <a:xfrm>
            <a:off x="1" y="4648200"/>
            <a:ext cx="7663064" cy="495300"/>
          </a:xfrm>
          <a:prstGeom prst="rect">
            <a:avLst/>
          </a:prstGeom>
          <a:solidFill>
            <a:srgbClr val="C69B31"/>
          </a:solidFill>
          <a:ln>
            <a:solidFill>
              <a:srgbClr val="C69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82930311-71F0-479F-BA5A-63F76EBFD314}"/>
              </a:ext>
            </a:extLst>
          </p:cNvPr>
          <p:cNvSpPr/>
          <p:nvPr userDrawn="1"/>
        </p:nvSpPr>
        <p:spPr>
          <a:xfrm>
            <a:off x="0" y="0"/>
            <a:ext cx="9144000" cy="766763"/>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B886AAB-53F3-4402-81CF-A4F969C3EA17}"/>
              </a:ext>
            </a:extLst>
          </p:cNvPr>
          <p:cNvSpPr>
            <a:spLocks noGrp="1"/>
          </p:cNvSpPr>
          <p:nvPr>
            <p:ph type="title"/>
          </p:nvPr>
        </p:nvSpPr>
        <p:spPr>
          <a:xfrm>
            <a:off x="628650" y="16669"/>
            <a:ext cx="7886700" cy="750094"/>
          </a:xfrm>
        </p:spPr>
        <p:txBody>
          <a:bodyPr/>
          <a:lstStyle>
            <a:lvl1pPr>
              <a:defRPr>
                <a:solidFill>
                  <a:schemeClr val="bg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9EE835B2-E944-4C7E-A5DE-25059F97C063}"/>
              </a:ext>
            </a:extLst>
          </p:cNvPr>
          <p:cNvSpPr/>
          <p:nvPr userDrawn="1"/>
        </p:nvSpPr>
        <p:spPr>
          <a:xfrm>
            <a:off x="7663065" y="4648200"/>
            <a:ext cx="1480936" cy="495300"/>
          </a:xfrm>
          <a:prstGeom prst="rect">
            <a:avLst/>
          </a:prstGeom>
          <a:noFill/>
          <a:ln>
            <a:solidFill>
              <a:srgbClr val="C69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descr="A close up of a sign&#10;&#10;Description automatically generated">
            <a:extLst>
              <a:ext uri="{FF2B5EF4-FFF2-40B4-BE49-F238E27FC236}">
                <a16:creationId xmlns:a16="http://schemas.microsoft.com/office/drawing/2014/main" id="{9DEBD2AB-3C71-42DB-B28A-BF91E92073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065" y="4741702"/>
            <a:ext cx="1398937" cy="308297"/>
          </a:xfrm>
          <a:prstGeom prst="rect">
            <a:avLst/>
          </a:prstGeom>
        </p:spPr>
      </p:pic>
    </p:spTree>
    <p:extLst>
      <p:ext uri="{BB962C8B-B14F-4D97-AF65-F5344CB8AC3E}">
        <p14:creationId xmlns:p14="http://schemas.microsoft.com/office/powerpoint/2010/main" val="107410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2AF4F20-11CB-4701-8C05-71B82F6B253E}"/>
              </a:ext>
            </a:extLst>
          </p:cNvPr>
          <p:cNvSpPr txBox="1">
            <a:spLocks/>
          </p:cNvSpPr>
          <p:nvPr userDrawn="1"/>
        </p:nvSpPr>
        <p:spPr>
          <a:xfrm>
            <a:off x="8587680" y="119915"/>
            <a:ext cx="402956" cy="274637"/>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2E225AE-9FED-3B4E-89E3-B1EB418B504C}" type="slidenum">
              <a:rPr lang="en-US" smtClean="0"/>
              <a:pPr/>
              <a:t>‹#›</a:t>
            </a:fld>
            <a:endParaRPr lang="en-US" dirty="0"/>
          </a:p>
        </p:txBody>
      </p:sp>
    </p:spTree>
    <p:extLst>
      <p:ext uri="{BB962C8B-B14F-4D97-AF65-F5344CB8AC3E}">
        <p14:creationId xmlns:p14="http://schemas.microsoft.com/office/powerpoint/2010/main" val="2416659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29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sp>
        <p:nvSpPr>
          <p:cNvPr id="6" name="Freeform 5"/>
          <p:cNvSpPr/>
          <p:nvPr userDrawn="1"/>
        </p:nvSpPr>
        <p:spPr>
          <a:xfrm>
            <a:off x="0" y="0"/>
            <a:ext cx="9169400" cy="2523066"/>
          </a:xfrm>
          <a:custGeom>
            <a:avLst/>
            <a:gdLst>
              <a:gd name="connsiteX0" fmla="*/ 0 w 9169400"/>
              <a:gd name="connsiteY0" fmla="*/ 16933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16933 h 4402666"/>
              <a:gd name="connsiteX0" fmla="*/ 0 w 9169400"/>
              <a:gd name="connsiteY0" fmla="*/ 2294467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2294467 h 4402666"/>
              <a:gd name="connsiteX0" fmla="*/ 0 w 9169400"/>
              <a:gd name="connsiteY0" fmla="*/ 1879600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1879600 h 4402666"/>
              <a:gd name="connsiteX0" fmla="*/ 0 w 9169400"/>
              <a:gd name="connsiteY0" fmla="*/ 0 h 2523066"/>
              <a:gd name="connsiteX1" fmla="*/ 0 w 9169400"/>
              <a:gd name="connsiteY1" fmla="*/ 1981200 h 2523066"/>
              <a:gd name="connsiteX2" fmla="*/ 4631267 w 9169400"/>
              <a:gd name="connsiteY2" fmla="*/ 2523066 h 2523066"/>
              <a:gd name="connsiteX3" fmla="*/ 9169400 w 9169400"/>
              <a:gd name="connsiteY3" fmla="*/ 1981200 h 2523066"/>
              <a:gd name="connsiteX4" fmla="*/ 9160934 w 9169400"/>
              <a:gd name="connsiteY4" fmla="*/ 342900 h 2523066"/>
              <a:gd name="connsiteX5" fmla="*/ 0 w 9169400"/>
              <a:gd name="connsiteY5" fmla="*/ 0 h 2523066"/>
              <a:gd name="connsiteX0" fmla="*/ 0 w 9169400"/>
              <a:gd name="connsiteY0" fmla="*/ 0 h 2523066"/>
              <a:gd name="connsiteX1" fmla="*/ 0 w 9169400"/>
              <a:gd name="connsiteY1" fmla="*/ 1981200 h 2523066"/>
              <a:gd name="connsiteX2" fmla="*/ 4631267 w 9169400"/>
              <a:gd name="connsiteY2" fmla="*/ 2523066 h 2523066"/>
              <a:gd name="connsiteX3" fmla="*/ 9169400 w 9169400"/>
              <a:gd name="connsiteY3" fmla="*/ 1981200 h 2523066"/>
              <a:gd name="connsiteX4" fmla="*/ 9160934 w 9169400"/>
              <a:gd name="connsiteY4" fmla="*/ 0 h 2523066"/>
              <a:gd name="connsiteX5" fmla="*/ 0 w 9169400"/>
              <a:gd name="connsiteY5" fmla="*/ 0 h 252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9400" h="2523066">
                <a:moveTo>
                  <a:pt x="0" y="0"/>
                </a:moveTo>
                <a:lnTo>
                  <a:pt x="0" y="1981200"/>
                </a:lnTo>
                <a:lnTo>
                  <a:pt x="4631267" y="2523066"/>
                </a:lnTo>
                <a:lnTo>
                  <a:pt x="9169400" y="1981200"/>
                </a:lnTo>
                <a:lnTo>
                  <a:pt x="9160934" y="0"/>
                </a:lnTo>
                <a:lnTo>
                  <a:pt x="0" y="0"/>
                </a:lnTo>
                <a:close/>
              </a:path>
            </a:pathLst>
          </a:custGeom>
          <a:gradFill flip="none" rotWithShape="1">
            <a:gsLst>
              <a:gs pos="70000">
                <a:srgbClr val="2774AE"/>
              </a:gs>
              <a:gs pos="0">
                <a:srgbClr val="003B5C"/>
              </a:gs>
              <a:gs pos="100000">
                <a:srgbClr val="C3D7EE"/>
              </a:gs>
            </a:gsLst>
            <a:lin ang="2700000" scaled="1"/>
            <a:tileRect/>
          </a:gra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cxnSp>
        <p:nvCxnSpPr>
          <p:cNvPr id="7" name="Straight Connector 6"/>
          <p:cNvCxnSpPr/>
          <p:nvPr userDrawn="1"/>
        </p:nvCxnSpPr>
        <p:spPr>
          <a:xfrm>
            <a:off x="4350558" y="593503"/>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9" name="Text Placeholder 1"/>
          <p:cNvSpPr>
            <a:spLocks noGrp="1"/>
          </p:cNvSpPr>
          <p:nvPr>
            <p:ph idx="1" hasCustomPrompt="1"/>
          </p:nvPr>
        </p:nvSpPr>
        <p:spPr>
          <a:xfrm>
            <a:off x="508000" y="3733800"/>
            <a:ext cx="8229600" cy="838200"/>
          </a:xfrm>
          <a:prstGeom prst="rect">
            <a:avLst/>
          </a:prstGeom>
        </p:spPr>
        <p:txBody>
          <a:bodyPr vert="horz" lIns="91440" tIns="45720" rIns="91440" bIns="45720" rtlCol="0" anchor="t">
            <a:normAutofit/>
          </a:bodyPr>
          <a:lstStyle>
            <a:lvl1pPr marL="0" indent="0" algn="ctr">
              <a:spcBef>
                <a:spcPts val="0"/>
              </a:spcBef>
              <a:buFontTx/>
              <a:buNone/>
              <a:defRPr sz="1600" cap="none" baseline="0">
                <a:solidFill>
                  <a:schemeClr val="tx2">
                    <a:lumMod val="50000"/>
                  </a:schemeClr>
                </a:solidFill>
              </a:defRPr>
            </a:lvl1pPr>
          </a:lstStyle>
          <a:p>
            <a:pPr lvl="0"/>
            <a:r>
              <a:rPr lang="en-US" dirty="0"/>
              <a:t>Caption for event, person or image above</a:t>
            </a:r>
          </a:p>
        </p:txBody>
      </p:sp>
      <p:sp>
        <p:nvSpPr>
          <p:cNvPr id="16" name="Title Placeholder 3"/>
          <p:cNvSpPr>
            <a:spLocks noGrp="1"/>
          </p:cNvSpPr>
          <p:nvPr>
            <p:ph type="title" hasCustomPrompt="1"/>
          </p:nvPr>
        </p:nvSpPr>
        <p:spPr>
          <a:xfrm>
            <a:off x="423331" y="709750"/>
            <a:ext cx="8280401" cy="857250"/>
          </a:xfrm>
          <a:prstGeom prst="rect">
            <a:avLst/>
          </a:prstGeom>
        </p:spPr>
        <p:txBody>
          <a:bodyPr vert="horz" lIns="91440" tIns="45720" rIns="91440" bIns="45720" rtlCol="0" anchor="t">
            <a:normAutofit/>
          </a:bodyPr>
          <a:lstStyle>
            <a:lvl1pPr>
              <a:defRPr sz="2800" cap="none" baseline="0">
                <a:solidFill>
                  <a:schemeClr val="bg2"/>
                </a:solidFill>
              </a:defRPr>
            </a:lvl1pPr>
          </a:lstStyle>
          <a:p>
            <a:r>
              <a:rPr lang="en-US" dirty="0"/>
              <a:t>Event or Speaker Name With Image</a:t>
            </a:r>
          </a:p>
        </p:txBody>
      </p:sp>
      <p:sp>
        <p:nvSpPr>
          <p:cNvPr id="3" name="Picture Placeholder 2"/>
          <p:cNvSpPr>
            <a:spLocks noGrp="1"/>
          </p:cNvSpPr>
          <p:nvPr>
            <p:ph type="pic" sz="quarter" idx="10" hasCustomPrompt="1"/>
          </p:nvPr>
        </p:nvSpPr>
        <p:spPr>
          <a:xfrm>
            <a:off x="3615793" y="1763183"/>
            <a:ext cx="1895475" cy="1778000"/>
          </a:xfrm>
          <a:prstGeom prst="roundRect">
            <a:avLst/>
          </a:prstGeom>
          <a:solidFill>
            <a:schemeClr val="bg2">
              <a:lumMod val="65000"/>
            </a:schemeClr>
          </a:solidFill>
        </p:spPr>
        <p:txBody>
          <a:bodyPr>
            <a:normAutofit/>
          </a:bodyPr>
          <a:lstStyle>
            <a:lvl1pPr marL="0" indent="0">
              <a:buFontTx/>
              <a:buNone/>
              <a:defRPr sz="1800">
                <a:solidFill>
                  <a:schemeClr val="tx2">
                    <a:lumMod val="50000"/>
                  </a:schemeClr>
                </a:solidFill>
              </a:defRPr>
            </a:lvl1pPr>
          </a:lstStyle>
          <a:p>
            <a:r>
              <a:rPr lang="en-US" dirty="0"/>
              <a:t>Drag image here or click to place image.</a:t>
            </a:r>
          </a:p>
        </p:txBody>
      </p:sp>
      <p:pic>
        <p:nvPicPr>
          <p:cNvPr id="8" name="Picture 7">
            <a:extLst>
              <a:ext uri="{FF2B5EF4-FFF2-40B4-BE49-F238E27FC236}">
                <a16:creationId xmlns:a16="http://schemas.microsoft.com/office/drawing/2014/main" id="{74BA0BCA-E8F6-6849-9587-75B50ACCEB79}"/>
              </a:ext>
            </a:extLst>
          </p:cNvPr>
          <p:cNvPicPr>
            <a:picLocks noChangeAspect="1"/>
          </p:cNvPicPr>
          <p:nvPr userDrawn="1"/>
        </p:nvPicPr>
        <p:blipFill>
          <a:blip r:embed="rId2"/>
          <a:stretch>
            <a:fillRect/>
          </a:stretch>
        </p:blipFill>
        <p:spPr>
          <a:xfrm>
            <a:off x="3782480" y="4603061"/>
            <a:ext cx="1562100" cy="340259"/>
          </a:xfrm>
          <a:prstGeom prst="rect">
            <a:avLst/>
          </a:prstGeom>
        </p:spPr>
      </p:pic>
    </p:spTree>
    <p:extLst>
      <p:ext uri="{BB962C8B-B14F-4D97-AF65-F5344CB8AC3E}">
        <p14:creationId xmlns:p14="http://schemas.microsoft.com/office/powerpoint/2010/main" val="348436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11" name="Freeform 10"/>
          <p:cNvSpPr/>
          <p:nvPr userDrawn="1"/>
        </p:nvSpPr>
        <p:spPr>
          <a:xfrm>
            <a:off x="-8467" y="-16933"/>
            <a:ext cx="9169400" cy="4402666"/>
          </a:xfrm>
          <a:custGeom>
            <a:avLst/>
            <a:gdLst>
              <a:gd name="connsiteX0" fmla="*/ 0 w 9169400"/>
              <a:gd name="connsiteY0" fmla="*/ 16933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16933 h 440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9400" h="4402666">
                <a:moveTo>
                  <a:pt x="0" y="16933"/>
                </a:moveTo>
                <a:lnTo>
                  <a:pt x="0" y="3860800"/>
                </a:lnTo>
                <a:lnTo>
                  <a:pt x="4631267" y="4402666"/>
                </a:lnTo>
                <a:lnTo>
                  <a:pt x="9169400" y="3860800"/>
                </a:lnTo>
                <a:lnTo>
                  <a:pt x="9160934" y="0"/>
                </a:lnTo>
                <a:lnTo>
                  <a:pt x="0" y="16933"/>
                </a:lnTo>
                <a:close/>
              </a:path>
            </a:pathLst>
          </a:custGeom>
          <a:gradFill flip="none" rotWithShape="1">
            <a:gsLst>
              <a:gs pos="0">
                <a:srgbClr val="2774AE"/>
              </a:gs>
              <a:gs pos="45000">
                <a:srgbClr val="75A6CE"/>
              </a:gs>
              <a:gs pos="100000">
                <a:srgbClr val="C3D7EE"/>
              </a:gs>
            </a:gsLst>
            <a:path path="circle">
              <a:fillToRect r="100000" b="100000"/>
            </a:path>
            <a:tileRect l="-100000" t="-100000"/>
          </a:gra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cxnSp>
        <p:nvCxnSpPr>
          <p:cNvPr id="10" name="Straight Connector 9"/>
          <p:cNvCxnSpPr/>
          <p:nvPr userDrawn="1"/>
        </p:nvCxnSpPr>
        <p:spPr>
          <a:xfrm>
            <a:off x="4350944" y="1633841"/>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12" name="Title Placeholder 3"/>
          <p:cNvSpPr>
            <a:spLocks noGrp="1"/>
          </p:cNvSpPr>
          <p:nvPr>
            <p:ph type="title" hasCustomPrompt="1"/>
          </p:nvPr>
        </p:nvSpPr>
        <p:spPr>
          <a:xfrm>
            <a:off x="423331" y="1839024"/>
            <a:ext cx="8280401" cy="1225298"/>
          </a:xfrm>
          <a:prstGeom prst="rect">
            <a:avLst/>
          </a:prstGeom>
        </p:spPr>
        <p:txBody>
          <a:bodyPr vert="horz" lIns="91440" tIns="45720" rIns="91440" bIns="45720" rtlCol="0" anchor="t">
            <a:noAutofit/>
          </a:bodyPr>
          <a:lstStyle>
            <a:lvl1pPr>
              <a:defRPr sz="3200" cap="none">
                <a:solidFill>
                  <a:schemeClr val="bg2"/>
                </a:solidFill>
              </a:defRPr>
            </a:lvl1pPr>
          </a:lstStyle>
          <a:p>
            <a:r>
              <a:rPr lang="en-US" dirty="0"/>
              <a:t>Cover Slide Without Image.</a:t>
            </a:r>
            <a:br>
              <a:rPr lang="en-US" dirty="0"/>
            </a:br>
            <a:r>
              <a:rPr lang="en-US" dirty="0"/>
              <a:t>Place Your Headline Here.</a:t>
            </a:r>
          </a:p>
        </p:txBody>
      </p:sp>
      <p:pic>
        <p:nvPicPr>
          <p:cNvPr id="8" name="Picture 7">
            <a:extLst>
              <a:ext uri="{FF2B5EF4-FFF2-40B4-BE49-F238E27FC236}">
                <a16:creationId xmlns:a16="http://schemas.microsoft.com/office/drawing/2014/main" id="{187132CC-E928-E148-AD32-3918360052C0}"/>
              </a:ext>
            </a:extLst>
          </p:cNvPr>
          <p:cNvPicPr>
            <a:picLocks noChangeAspect="1"/>
          </p:cNvPicPr>
          <p:nvPr userDrawn="1"/>
        </p:nvPicPr>
        <p:blipFill>
          <a:blip r:embed="rId2"/>
          <a:stretch>
            <a:fillRect/>
          </a:stretch>
        </p:blipFill>
        <p:spPr>
          <a:xfrm>
            <a:off x="3617383" y="658804"/>
            <a:ext cx="1917700" cy="417717"/>
          </a:xfrm>
          <a:prstGeom prst="rect">
            <a:avLst/>
          </a:prstGeom>
        </p:spPr>
      </p:pic>
      <p:pic>
        <p:nvPicPr>
          <p:cNvPr id="3" name="Picture 2">
            <a:extLst>
              <a:ext uri="{FF2B5EF4-FFF2-40B4-BE49-F238E27FC236}">
                <a16:creationId xmlns:a16="http://schemas.microsoft.com/office/drawing/2014/main" id="{DC80078F-4B74-0144-A768-37203BDEC492}"/>
              </a:ext>
            </a:extLst>
          </p:cNvPr>
          <p:cNvPicPr>
            <a:picLocks noChangeAspect="1"/>
          </p:cNvPicPr>
          <p:nvPr userDrawn="1"/>
        </p:nvPicPr>
        <p:blipFill>
          <a:blip r:embed="rId3"/>
          <a:stretch>
            <a:fillRect/>
          </a:stretch>
        </p:blipFill>
        <p:spPr>
          <a:xfrm>
            <a:off x="3466502" y="4665180"/>
            <a:ext cx="2219461" cy="201769"/>
          </a:xfrm>
          <a:prstGeom prst="rect">
            <a:avLst/>
          </a:prstGeom>
        </p:spPr>
      </p:pic>
    </p:spTree>
    <p:extLst>
      <p:ext uri="{BB962C8B-B14F-4D97-AF65-F5344CB8AC3E}">
        <p14:creationId xmlns:p14="http://schemas.microsoft.com/office/powerpoint/2010/main" val="348436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5">
    <p:spTree>
      <p:nvGrpSpPr>
        <p:cNvPr id="1" name=""/>
        <p:cNvGrpSpPr/>
        <p:nvPr/>
      </p:nvGrpSpPr>
      <p:grpSpPr>
        <a:xfrm>
          <a:off x="0" y="0"/>
          <a:ext cx="0" cy="0"/>
          <a:chOff x="0" y="0"/>
          <a:chExt cx="0" cy="0"/>
        </a:xfrm>
      </p:grpSpPr>
      <p:sp>
        <p:nvSpPr>
          <p:cNvPr id="11" name="Freeform 10"/>
          <p:cNvSpPr/>
          <p:nvPr userDrawn="1"/>
        </p:nvSpPr>
        <p:spPr>
          <a:xfrm>
            <a:off x="-8467" y="-16933"/>
            <a:ext cx="9169400" cy="4402666"/>
          </a:xfrm>
          <a:custGeom>
            <a:avLst/>
            <a:gdLst>
              <a:gd name="connsiteX0" fmla="*/ 0 w 9169400"/>
              <a:gd name="connsiteY0" fmla="*/ 16933 h 4402666"/>
              <a:gd name="connsiteX1" fmla="*/ 0 w 9169400"/>
              <a:gd name="connsiteY1" fmla="*/ 3860800 h 4402666"/>
              <a:gd name="connsiteX2" fmla="*/ 4631267 w 9169400"/>
              <a:gd name="connsiteY2" fmla="*/ 4402666 h 4402666"/>
              <a:gd name="connsiteX3" fmla="*/ 9169400 w 9169400"/>
              <a:gd name="connsiteY3" fmla="*/ 3860800 h 4402666"/>
              <a:gd name="connsiteX4" fmla="*/ 9160934 w 9169400"/>
              <a:gd name="connsiteY4" fmla="*/ 0 h 4402666"/>
              <a:gd name="connsiteX5" fmla="*/ 0 w 9169400"/>
              <a:gd name="connsiteY5" fmla="*/ 16933 h 440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9400" h="4402666">
                <a:moveTo>
                  <a:pt x="0" y="16933"/>
                </a:moveTo>
                <a:lnTo>
                  <a:pt x="0" y="3860800"/>
                </a:lnTo>
                <a:lnTo>
                  <a:pt x="4631267" y="4402666"/>
                </a:lnTo>
                <a:lnTo>
                  <a:pt x="9169400" y="3860800"/>
                </a:lnTo>
                <a:lnTo>
                  <a:pt x="9160934" y="0"/>
                </a:lnTo>
                <a:lnTo>
                  <a:pt x="0" y="16933"/>
                </a:lnTo>
                <a:close/>
              </a:path>
            </a:pathLst>
          </a:custGeom>
          <a:gradFill flip="none" rotWithShape="1">
            <a:gsLst>
              <a:gs pos="98000">
                <a:srgbClr val="C3D7EE">
                  <a:alpha val="16000"/>
                </a:srgbClr>
              </a:gs>
              <a:gs pos="0">
                <a:srgbClr val="C3D7EE"/>
              </a:gs>
            </a:gsLst>
            <a:path path="circle">
              <a:fillToRect r="100000" b="100000"/>
            </a:path>
            <a:tileRect l="-100000" t="-100000"/>
          </a:gradFill>
          <a:ln>
            <a:noFill/>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12" name="Title Placeholder 3"/>
          <p:cNvSpPr>
            <a:spLocks noGrp="1"/>
          </p:cNvSpPr>
          <p:nvPr>
            <p:ph type="title" hasCustomPrompt="1"/>
          </p:nvPr>
        </p:nvSpPr>
        <p:spPr>
          <a:xfrm>
            <a:off x="423331" y="1839024"/>
            <a:ext cx="8280401" cy="1225298"/>
          </a:xfrm>
          <a:prstGeom prst="rect">
            <a:avLst/>
          </a:prstGeom>
        </p:spPr>
        <p:txBody>
          <a:bodyPr vert="horz" lIns="91440" tIns="45720" rIns="91440" bIns="45720" rtlCol="0" anchor="t">
            <a:noAutofit/>
          </a:bodyPr>
          <a:lstStyle>
            <a:lvl1pPr>
              <a:defRPr sz="3200" cap="none">
                <a:solidFill>
                  <a:schemeClr val="tx2">
                    <a:lumMod val="50000"/>
                  </a:schemeClr>
                </a:solidFill>
              </a:defRPr>
            </a:lvl1pPr>
          </a:lstStyle>
          <a:p>
            <a:r>
              <a:rPr lang="en-US" dirty="0"/>
              <a:t>Cover Slide Without Image.</a:t>
            </a:r>
            <a:br>
              <a:rPr lang="en-US" dirty="0"/>
            </a:br>
            <a:r>
              <a:rPr lang="en-US" dirty="0"/>
              <a:t>Place Your Headline Here.</a:t>
            </a:r>
          </a:p>
        </p:txBody>
      </p:sp>
      <p:pic>
        <p:nvPicPr>
          <p:cNvPr id="3" name="Picture 2">
            <a:extLst>
              <a:ext uri="{FF2B5EF4-FFF2-40B4-BE49-F238E27FC236}">
                <a16:creationId xmlns:a16="http://schemas.microsoft.com/office/drawing/2014/main" id="{DC80078F-4B74-0144-A768-37203BDEC492}"/>
              </a:ext>
            </a:extLst>
          </p:cNvPr>
          <p:cNvPicPr>
            <a:picLocks noChangeAspect="1"/>
          </p:cNvPicPr>
          <p:nvPr userDrawn="1"/>
        </p:nvPicPr>
        <p:blipFill>
          <a:blip r:embed="rId2"/>
          <a:stretch>
            <a:fillRect/>
          </a:stretch>
        </p:blipFill>
        <p:spPr>
          <a:xfrm>
            <a:off x="3466502" y="4665180"/>
            <a:ext cx="2219461" cy="201769"/>
          </a:xfrm>
          <a:prstGeom prst="rect">
            <a:avLst/>
          </a:prstGeom>
        </p:spPr>
      </p:pic>
      <p:pic>
        <p:nvPicPr>
          <p:cNvPr id="4" name="Picture 3">
            <a:extLst>
              <a:ext uri="{FF2B5EF4-FFF2-40B4-BE49-F238E27FC236}">
                <a16:creationId xmlns:a16="http://schemas.microsoft.com/office/drawing/2014/main" id="{56BA782D-16A5-6F48-9692-6D0A3C3BCBCC}"/>
              </a:ext>
            </a:extLst>
          </p:cNvPr>
          <p:cNvPicPr>
            <a:picLocks noChangeAspect="1"/>
          </p:cNvPicPr>
          <p:nvPr userDrawn="1"/>
        </p:nvPicPr>
        <p:blipFill>
          <a:blip r:embed="rId3"/>
          <a:stretch>
            <a:fillRect/>
          </a:stretch>
        </p:blipFill>
        <p:spPr>
          <a:xfrm>
            <a:off x="3617383" y="692760"/>
            <a:ext cx="1917700" cy="417717"/>
          </a:xfrm>
          <a:prstGeom prst="rect">
            <a:avLst/>
          </a:prstGeom>
        </p:spPr>
      </p:pic>
    </p:spTree>
    <p:extLst>
      <p:ext uri="{BB962C8B-B14F-4D97-AF65-F5344CB8AC3E}">
        <p14:creationId xmlns:p14="http://schemas.microsoft.com/office/powerpoint/2010/main" val="269765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6" name="Rectangle 5"/>
          <p:cNvSpPr/>
          <p:nvPr userDrawn="1"/>
        </p:nvSpPr>
        <p:spPr>
          <a:xfrm>
            <a:off x="127416" y="127416"/>
            <a:ext cx="8889168" cy="4894289"/>
          </a:xfrm>
          <a:prstGeom prst="rect">
            <a:avLst/>
          </a:prstGeom>
          <a:noFill/>
          <a:ln w="254000" cap="flat" cmpd="sng" algn="ctr">
            <a:solidFill>
              <a:srgbClr val="E7E7E7"/>
            </a:solidFill>
            <a:prstDash val="solid"/>
            <a:miter lim="800000"/>
            <a:headEnd type="none" w="med" len="med"/>
            <a:tailEnd type="none" w="med" len="med"/>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12" name="Title Placeholder 3"/>
          <p:cNvSpPr>
            <a:spLocks noGrp="1"/>
          </p:cNvSpPr>
          <p:nvPr>
            <p:ph type="title" hasCustomPrompt="1"/>
          </p:nvPr>
        </p:nvSpPr>
        <p:spPr>
          <a:xfrm>
            <a:off x="609600" y="2951546"/>
            <a:ext cx="7924800" cy="1372947"/>
          </a:xfrm>
          <a:prstGeom prst="rect">
            <a:avLst/>
          </a:prstGeom>
        </p:spPr>
        <p:txBody>
          <a:bodyPr vert="horz" lIns="91440" tIns="45720" rIns="91440" bIns="45720" rtlCol="0" anchor="t">
            <a:noAutofit/>
          </a:bodyPr>
          <a:lstStyle>
            <a:lvl1pPr>
              <a:defRPr sz="2800" cap="none">
                <a:solidFill>
                  <a:schemeClr val="tx2">
                    <a:lumMod val="50000"/>
                  </a:schemeClr>
                </a:solidFill>
              </a:defRPr>
            </a:lvl1pPr>
          </a:lstStyle>
          <a:p>
            <a:r>
              <a:rPr lang="en-US" dirty="0"/>
              <a:t>Cover Slide With Image.</a:t>
            </a:r>
            <a:br>
              <a:rPr lang="en-US" dirty="0"/>
            </a:br>
            <a:r>
              <a:rPr lang="en-US" dirty="0"/>
              <a:t>Place Your Headline Here.</a:t>
            </a:r>
          </a:p>
        </p:txBody>
      </p:sp>
      <p:sp>
        <p:nvSpPr>
          <p:cNvPr id="3" name="Picture Placeholder 2"/>
          <p:cNvSpPr>
            <a:spLocks noGrp="1"/>
          </p:cNvSpPr>
          <p:nvPr>
            <p:ph type="pic" sz="quarter" idx="10" hasCustomPrompt="1"/>
          </p:nvPr>
        </p:nvSpPr>
        <p:spPr>
          <a:xfrm>
            <a:off x="3406588" y="555346"/>
            <a:ext cx="2348753" cy="2237035"/>
          </a:xfrm>
          <a:prstGeom prst="roundRect">
            <a:avLst/>
          </a:prstGeom>
          <a:solidFill>
            <a:srgbClr val="E7E7E7"/>
          </a:solidFill>
        </p:spPr>
        <p:txBody>
          <a:bodyPr>
            <a:normAutofit/>
          </a:bodyPr>
          <a:lstStyle>
            <a:lvl1pPr marL="0" indent="0" algn="ctr">
              <a:buFontTx/>
              <a:buNone/>
              <a:defRPr sz="2000">
                <a:solidFill>
                  <a:schemeClr val="tx2">
                    <a:lumMod val="50000"/>
                  </a:schemeClr>
                </a:solidFill>
              </a:defRPr>
            </a:lvl1pPr>
          </a:lstStyle>
          <a:p>
            <a:r>
              <a:rPr lang="en-US" dirty="0"/>
              <a:t>Drag image here or click to place image.</a:t>
            </a:r>
          </a:p>
        </p:txBody>
      </p:sp>
      <p:pic>
        <p:nvPicPr>
          <p:cNvPr id="7" name="Picture 6">
            <a:extLst>
              <a:ext uri="{FF2B5EF4-FFF2-40B4-BE49-F238E27FC236}">
                <a16:creationId xmlns:a16="http://schemas.microsoft.com/office/drawing/2014/main" id="{5ACB5558-9B02-1F48-8A24-2C83B9ADE5E4}"/>
              </a:ext>
            </a:extLst>
          </p:cNvPr>
          <p:cNvPicPr>
            <a:picLocks noChangeAspect="1"/>
          </p:cNvPicPr>
          <p:nvPr userDrawn="1"/>
        </p:nvPicPr>
        <p:blipFill>
          <a:blip r:embed="rId2"/>
          <a:stretch>
            <a:fillRect/>
          </a:stretch>
        </p:blipFill>
        <p:spPr>
          <a:xfrm>
            <a:off x="3790950" y="4396011"/>
            <a:ext cx="1562100" cy="340259"/>
          </a:xfrm>
          <a:prstGeom prst="rect">
            <a:avLst/>
          </a:prstGeom>
        </p:spPr>
      </p:pic>
    </p:spTree>
    <p:extLst>
      <p:ext uri="{BB962C8B-B14F-4D97-AF65-F5344CB8AC3E}">
        <p14:creationId xmlns:p14="http://schemas.microsoft.com/office/powerpoint/2010/main" val="348436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6" name="Rectangle 5"/>
          <p:cNvSpPr/>
          <p:nvPr userDrawn="1"/>
        </p:nvSpPr>
        <p:spPr>
          <a:xfrm>
            <a:off x="127416" y="127416"/>
            <a:ext cx="8889168" cy="4894289"/>
          </a:xfrm>
          <a:prstGeom prst="rect">
            <a:avLst/>
          </a:prstGeom>
          <a:noFill/>
          <a:ln w="254000" cap="flat" cmpd="sng" algn="ctr">
            <a:solidFill>
              <a:srgbClr val="E7E7E7"/>
            </a:solidFill>
            <a:prstDash val="solid"/>
            <a:miter lim="800000"/>
            <a:headEnd type="none" w="med" len="med"/>
            <a:tailEnd type="none" w="med" len="med"/>
          </a:ln>
        </p:spPr>
        <p:txBody>
          <a:bodyPr vert="horz" wrap="square" lIns="91440" rIns="91440" rtlCol="0" anchor="ctr">
            <a:noAutofit/>
          </a:bodyPr>
          <a:lstStyle/>
          <a:p>
            <a:pPr algn="ctr"/>
            <a:endParaRPr lang="en-US" sz="2200" kern="1400" dirty="0" err="1">
              <a:solidFill>
                <a:schemeClr val="bg2"/>
              </a:solidFill>
              <a:latin typeface="Whitney Light"/>
              <a:cs typeface="Whitney Light"/>
            </a:endParaRPr>
          </a:p>
        </p:txBody>
      </p:sp>
      <p:sp>
        <p:nvSpPr>
          <p:cNvPr id="12" name="Title Placeholder 3"/>
          <p:cNvSpPr>
            <a:spLocks noGrp="1"/>
          </p:cNvSpPr>
          <p:nvPr>
            <p:ph type="title" hasCustomPrompt="1"/>
          </p:nvPr>
        </p:nvSpPr>
        <p:spPr>
          <a:xfrm>
            <a:off x="609600" y="4012687"/>
            <a:ext cx="7924800" cy="420005"/>
          </a:xfrm>
          <a:prstGeom prst="rect">
            <a:avLst/>
          </a:prstGeom>
        </p:spPr>
        <p:txBody>
          <a:bodyPr vert="horz" lIns="91440" tIns="45720" rIns="91440" bIns="45720" rtlCol="0" anchor="t">
            <a:noAutofit/>
          </a:bodyPr>
          <a:lstStyle>
            <a:lvl1pPr>
              <a:defRPr sz="2000" cap="none">
                <a:solidFill>
                  <a:schemeClr val="tx2">
                    <a:lumMod val="50000"/>
                  </a:schemeClr>
                </a:solidFill>
              </a:defRPr>
            </a:lvl1pPr>
          </a:lstStyle>
          <a:p>
            <a:pPr lvl="0"/>
            <a:r>
              <a:rPr lang="en-US" dirty="0"/>
              <a:t>Large Photo Layout. Place Caption Here.</a:t>
            </a:r>
          </a:p>
        </p:txBody>
      </p:sp>
      <p:sp>
        <p:nvSpPr>
          <p:cNvPr id="3" name="Picture Placeholder 2"/>
          <p:cNvSpPr>
            <a:spLocks noGrp="1"/>
          </p:cNvSpPr>
          <p:nvPr>
            <p:ph type="pic" sz="quarter" idx="10" hasCustomPrompt="1"/>
          </p:nvPr>
        </p:nvSpPr>
        <p:spPr>
          <a:xfrm>
            <a:off x="1792224" y="555346"/>
            <a:ext cx="5577840" cy="3349142"/>
          </a:xfrm>
          <a:prstGeom prst="rect">
            <a:avLst/>
          </a:prstGeom>
          <a:solidFill>
            <a:srgbClr val="E7E7E7"/>
          </a:solidFill>
        </p:spPr>
        <p:txBody>
          <a:bodyPr>
            <a:normAutofit/>
          </a:bodyPr>
          <a:lstStyle>
            <a:lvl1pPr marL="0" indent="0" algn="ctr">
              <a:buFontTx/>
              <a:buNone/>
              <a:defRPr sz="1600">
                <a:solidFill>
                  <a:schemeClr val="tx2">
                    <a:lumMod val="50000"/>
                  </a:schemeClr>
                </a:solidFill>
              </a:defRPr>
            </a:lvl1pPr>
          </a:lstStyle>
          <a:p>
            <a:r>
              <a:rPr lang="en-US" dirty="0"/>
              <a:t>Drag image here or click to place image.</a:t>
            </a:r>
          </a:p>
        </p:txBody>
      </p:sp>
      <p:pic>
        <p:nvPicPr>
          <p:cNvPr id="5" name="Picture 4">
            <a:extLst>
              <a:ext uri="{FF2B5EF4-FFF2-40B4-BE49-F238E27FC236}">
                <a16:creationId xmlns:a16="http://schemas.microsoft.com/office/drawing/2014/main" id="{F74F1573-7C2A-334E-81BE-B8FB5ED017BF}"/>
              </a:ext>
            </a:extLst>
          </p:cNvPr>
          <p:cNvPicPr>
            <a:picLocks noChangeAspect="1"/>
          </p:cNvPicPr>
          <p:nvPr userDrawn="1"/>
        </p:nvPicPr>
        <p:blipFill>
          <a:blip r:embed="rId2"/>
          <a:stretch>
            <a:fillRect/>
          </a:stretch>
        </p:blipFill>
        <p:spPr>
          <a:xfrm>
            <a:off x="419100" y="4655099"/>
            <a:ext cx="706967" cy="1539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cxnSp>
        <p:nvCxnSpPr>
          <p:cNvPr id="8" name="Straight Connector 7"/>
          <p:cNvCxnSpPr/>
          <p:nvPr userDrawn="1"/>
        </p:nvCxnSpPr>
        <p:spPr>
          <a:xfrm>
            <a:off x="4359028" y="466169"/>
            <a:ext cx="425944" cy="1587"/>
          </a:xfrm>
          <a:prstGeom prst="line">
            <a:avLst/>
          </a:prstGeom>
          <a:ln w="50800" cap="rnd" cmpd="sng" algn="ctr">
            <a:solidFill>
              <a:schemeClr val="accent4"/>
            </a:solidFill>
            <a:prstDash val="solid"/>
            <a:round/>
            <a:headEnd type="none" w="med" len="med"/>
            <a:tailEnd type="none" w="med" len="med"/>
          </a:ln>
          <a:effectLst/>
        </p:spPr>
        <p:style>
          <a:lnRef idx="1">
            <a:schemeClr val="accent4"/>
          </a:lnRef>
          <a:fillRef idx="0">
            <a:schemeClr val="accent4"/>
          </a:fillRef>
          <a:effectRef idx="0">
            <a:schemeClr val="accent4"/>
          </a:effectRef>
          <a:fontRef idx="minor">
            <a:schemeClr val="tx1"/>
          </a:fontRef>
        </p:style>
      </p:cxnSp>
      <p:sp>
        <p:nvSpPr>
          <p:cNvPr id="10" name="Title 1">
            <a:extLst>
              <a:ext uri="{FF2B5EF4-FFF2-40B4-BE49-F238E27FC236}">
                <a16:creationId xmlns:a16="http://schemas.microsoft.com/office/drawing/2014/main" id="{4C8C6CAE-4AF3-4542-99F4-FE59CA49EE08}"/>
              </a:ext>
            </a:extLst>
          </p:cNvPr>
          <p:cNvSpPr>
            <a:spLocks noGrp="1"/>
          </p:cNvSpPr>
          <p:nvPr>
            <p:ph type="title" hasCustomPrompt="1"/>
          </p:nvPr>
        </p:nvSpPr>
        <p:spPr>
          <a:xfrm>
            <a:off x="634232" y="687947"/>
            <a:ext cx="7865533" cy="510909"/>
          </a:xfrm>
          <a:prstGeom prst="rect">
            <a:avLst/>
          </a:prstGeom>
          <a:noFill/>
          <a:ln>
            <a:noFill/>
          </a:ln>
          <a:effectLst/>
        </p:spPr>
        <p:txBody>
          <a:bodyPr vert="horz" wrap="square" lIns="182880" tIns="91440" rIns="91440" bIns="73152" anchor="t">
            <a:spAutoFit/>
          </a:bodyPr>
          <a:lstStyle>
            <a:lvl1pPr algn="ctr">
              <a:defRPr kumimoji="0" lang="en-US" sz="2800" u="none" strike="noStrike" kern="1400" cap="none" spc="40" normalizeH="0" baseline="0" dirty="0">
                <a:ln>
                  <a:noFill/>
                </a:ln>
                <a:solidFill>
                  <a:schemeClr val="tx2">
                    <a:lumMod val="50000"/>
                  </a:schemeClr>
                </a:solidFill>
                <a:effectLst/>
                <a:uLnTx/>
                <a:uFillTx/>
              </a:defRPr>
            </a:lvl1pPr>
          </a:lstStyle>
          <a:p>
            <a:pPr marL="0" marR="0" lvl="0" indent="0" fontAlgn="auto">
              <a:lnSpc>
                <a:spcPct val="80000"/>
              </a:lnSpc>
              <a:spcAft>
                <a:spcPts val="1200"/>
              </a:spcAft>
              <a:buClrTx/>
              <a:buSzTx/>
              <a:buFontTx/>
              <a:tabLst/>
            </a:pPr>
            <a:r>
              <a:rPr lang="en-US" dirty="0"/>
              <a:t>Layout For A Page With Bullets Or Text.</a:t>
            </a:r>
          </a:p>
        </p:txBody>
      </p:sp>
      <p:sp>
        <p:nvSpPr>
          <p:cNvPr id="13" name="Text Placeholder 2">
            <a:extLst>
              <a:ext uri="{FF2B5EF4-FFF2-40B4-BE49-F238E27FC236}">
                <a16:creationId xmlns:a16="http://schemas.microsoft.com/office/drawing/2014/main" id="{A2CC85AC-53EB-6E4F-9605-6BF6CA76DF7F}"/>
              </a:ext>
            </a:extLst>
          </p:cNvPr>
          <p:cNvSpPr>
            <a:spLocks noGrp="1"/>
          </p:cNvSpPr>
          <p:nvPr>
            <p:ph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112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5559D2-FFBB-D44A-99D2-24F0A6E2B9F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FAFFB4E-18D4-7D4B-826B-4BCF0FD1552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D2B8FC-1EB3-644F-9471-B0B48188DA9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000">
                <a:solidFill>
                  <a:schemeClr val="tx1">
                    <a:tint val="75000"/>
                  </a:schemeClr>
                </a:solidFill>
                <a:latin typeface="Whitney Medium" pitchFamily="2" charset="0"/>
                <a:cs typeface="Whitney Medium" pitchFamily="2" charset="0"/>
              </a:defRPr>
            </a:lvl1pPr>
          </a:lstStyle>
          <a:p>
            <a:fld id="{E01423D3-880E-314C-AFCC-E6A8787B78B0}" type="datetimeFigureOut">
              <a:rPr lang="en-US" smtClean="0"/>
              <a:pPr/>
              <a:t>1/24/2023</a:t>
            </a:fld>
            <a:endParaRPr lang="en-US" dirty="0"/>
          </a:p>
        </p:txBody>
      </p:sp>
      <p:sp>
        <p:nvSpPr>
          <p:cNvPr id="5" name="Footer Placeholder 4">
            <a:extLst>
              <a:ext uri="{FF2B5EF4-FFF2-40B4-BE49-F238E27FC236}">
                <a16:creationId xmlns:a16="http://schemas.microsoft.com/office/drawing/2014/main" id="{0AE6D9D0-0603-C841-BC85-16C59352DD5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chemeClr val="tx1">
                    <a:tint val="75000"/>
                  </a:schemeClr>
                </a:solidFill>
                <a:latin typeface="Whitney Medium" pitchFamily="2" charset="0"/>
                <a:cs typeface="Whitney Medium" pitchFamily="2" charset="0"/>
              </a:defRPr>
            </a:lvl1pPr>
          </a:lstStyle>
          <a:p>
            <a:endParaRPr lang="en-US" dirty="0"/>
          </a:p>
        </p:txBody>
      </p:sp>
      <p:sp>
        <p:nvSpPr>
          <p:cNvPr id="6" name="Slide Number Placeholder 5">
            <a:extLst>
              <a:ext uri="{FF2B5EF4-FFF2-40B4-BE49-F238E27FC236}">
                <a16:creationId xmlns:a16="http://schemas.microsoft.com/office/drawing/2014/main" id="{0ECDA47C-84F5-F244-8BD4-9537A02743F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062C140-5140-7B40-9110-627BCC989EBB}" type="slidenum">
              <a:rPr lang="en-US" smtClean="0"/>
              <a:t>‹#›</a:t>
            </a:fld>
            <a:endParaRPr lang="en-US"/>
          </a:p>
        </p:txBody>
      </p:sp>
    </p:spTree>
    <p:extLst>
      <p:ext uri="{BB962C8B-B14F-4D97-AF65-F5344CB8AC3E}">
        <p14:creationId xmlns:p14="http://schemas.microsoft.com/office/powerpoint/2010/main" val="687364292"/>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704" r:id="rId3"/>
    <p:sldLayoutId id="2147483694" r:id="rId4"/>
    <p:sldLayoutId id="2147483693" r:id="rId5"/>
    <p:sldLayoutId id="2147483708" r:id="rId6"/>
    <p:sldLayoutId id="2147483691" r:id="rId7"/>
    <p:sldLayoutId id="2147483706" r:id="rId8"/>
    <p:sldLayoutId id="2147483664" r:id="rId9"/>
    <p:sldLayoutId id="2147483709" r:id="rId10"/>
    <p:sldLayoutId id="2147483695" r:id="rId11"/>
    <p:sldLayoutId id="2147483701" r:id="rId12"/>
    <p:sldLayoutId id="2147483702" r:id="rId13"/>
    <p:sldLayoutId id="2147483707" r:id="rId14"/>
    <p:sldLayoutId id="2147483649" r:id="rId15"/>
    <p:sldLayoutId id="2147483705" r:id="rId16"/>
    <p:sldLayoutId id="2147483696" r:id="rId17"/>
    <p:sldLayoutId id="2147483697" r:id="rId18"/>
    <p:sldLayoutId id="2147483698" r:id="rId19"/>
    <p:sldLayoutId id="214748370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Lst>
  <p:txStyles>
    <p:titleStyle>
      <a:lvl1pPr algn="ctr" defTabSz="914400" rtl="0" eaLnBrk="1" latinLnBrk="0" hangingPunct="1">
        <a:lnSpc>
          <a:spcPct val="90000"/>
        </a:lnSpc>
        <a:spcBef>
          <a:spcPct val="0"/>
        </a:spcBef>
        <a:buNone/>
        <a:defRPr sz="2800" b="0" i="0" kern="1200">
          <a:solidFill>
            <a:schemeClr val="bg2">
              <a:lumMod val="10000"/>
            </a:schemeClr>
          </a:solidFill>
          <a:latin typeface="Whitney Book" pitchFamily="2" charset="0"/>
          <a:ea typeface="+mj-ea"/>
          <a:cs typeface="Whitney Book"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rgbClr val="2774AE"/>
          </a:solidFill>
          <a:latin typeface="Whitney Book" pitchFamily="2" charset="0"/>
          <a:ea typeface="+mn-ea"/>
          <a:cs typeface="Whitney Book" pitchFamily="2" charset="0"/>
        </a:defRPr>
      </a:lvl1pPr>
      <a:lvl2pPr marL="685800" indent="-228600" algn="l" defTabSz="914400" rtl="0" eaLnBrk="1" latinLnBrk="0" hangingPunct="1">
        <a:lnSpc>
          <a:spcPct val="90000"/>
        </a:lnSpc>
        <a:spcBef>
          <a:spcPts val="800"/>
        </a:spcBef>
        <a:buFont typeface="Arial" panose="020B0604020202020204" pitchFamily="34" charset="0"/>
        <a:buChar char="•"/>
        <a:defRPr sz="1800" b="0" i="0" kern="1200">
          <a:solidFill>
            <a:schemeClr val="tx1"/>
          </a:solidFill>
          <a:latin typeface="Whitney Book" pitchFamily="2" charset="0"/>
          <a:ea typeface="+mn-ea"/>
          <a:cs typeface="Whitney Book" pitchFamily="2" charset="0"/>
        </a:defRPr>
      </a:lvl2pPr>
      <a:lvl3pPr marL="1143000" indent="-228600" algn="l" defTabSz="914400" rtl="0" eaLnBrk="1" latinLnBrk="0" hangingPunct="1">
        <a:lnSpc>
          <a:spcPct val="90000"/>
        </a:lnSpc>
        <a:spcBef>
          <a:spcPts val="800"/>
        </a:spcBef>
        <a:buFont typeface="Arial" panose="020B0604020202020204" pitchFamily="34" charset="0"/>
        <a:buChar char="•"/>
        <a:defRPr sz="1600" b="0" i="0" kern="1200">
          <a:solidFill>
            <a:schemeClr val="tx1"/>
          </a:solidFill>
          <a:latin typeface="Whitney Medium" pitchFamily="2" charset="0"/>
          <a:ea typeface="+mn-ea"/>
          <a:cs typeface="Whitney Medium"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rgbClr val="003B5C"/>
          </a:solidFill>
          <a:latin typeface="Whitney Medium" pitchFamily="2" charset="0"/>
          <a:ea typeface="+mn-ea"/>
          <a:cs typeface="Whitney Medium"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chemeClr val="bg2">
              <a:lumMod val="50000"/>
            </a:schemeClr>
          </a:solidFill>
          <a:latin typeface="Whitney Semibold" pitchFamily="2" charset="0"/>
          <a:ea typeface="+mn-ea"/>
          <a:cs typeface="Whitney Semibold"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74080" y="1319806"/>
            <a:ext cx="3471746" cy="2487971"/>
          </a:xfrm>
        </p:spPr>
        <p:txBody>
          <a:bodyPr vert="horz" lIns="91440" tIns="45720" rIns="91440" bIns="45720" rtlCol="0" anchor="ctr">
            <a:normAutofit/>
          </a:bodyPr>
          <a:lstStyle/>
          <a:p>
            <a:pPr algn="l"/>
            <a:r>
              <a:rPr lang="en-US" sz="4000" kern="1200" dirty="0">
                <a:solidFill>
                  <a:schemeClr val="bg1"/>
                </a:solidFill>
                <a:latin typeface="+mj-lt"/>
                <a:ea typeface="+mj-ea"/>
                <a:cs typeface="+mj-cs"/>
              </a:rPr>
              <a:t>Your Value Proposition, Resume, and Cover Letter</a:t>
            </a:r>
          </a:p>
        </p:txBody>
      </p:sp>
      <p:graphicFrame>
        <p:nvGraphicFramePr>
          <p:cNvPr id="6" name="Title 3">
            <a:extLst>
              <a:ext uri="{FF2B5EF4-FFF2-40B4-BE49-F238E27FC236}">
                <a16:creationId xmlns:a16="http://schemas.microsoft.com/office/drawing/2014/main" id="{912EA089-8E88-0B02-EA26-4FDFC53A6141}"/>
              </a:ext>
            </a:extLst>
          </p:cNvPr>
          <p:cNvGraphicFramePr/>
          <p:nvPr>
            <p:extLst>
              <p:ext uri="{D42A27DB-BD31-4B8C-83A1-F6EECF244321}">
                <p14:modId xmlns:p14="http://schemas.microsoft.com/office/powerpoint/2010/main" val="4263454264"/>
              </p:ext>
            </p:extLst>
          </p:nvPr>
        </p:nvGraphicFramePr>
        <p:xfrm>
          <a:off x="4101291" y="219919"/>
          <a:ext cx="4697730" cy="4687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24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14515641"/>
              </p:ext>
            </p:extLst>
          </p:nvPr>
        </p:nvGraphicFramePr>
        <p:xfrm>
          <a:off x="413657" y="369404"/>
          <a:ext cx="8207829"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txBox="1">
            <a:spLocks/>
          </p:cNvSpPr>
          <p:nvPr/>
        </p:nvSpPr>
        <p:spPr>
          <a:xfrm>
            <a:off x="3143250" y="2013858"/>
            <a:ext cx="2743200" cy="914400"/>
          </a:xfrm>
          <a:prstGeom prst="rect">
            <a:avLst/>
          </a:prstGeom>
        </p:spPr>
        <p:txBody>
          <a:bodyPr/>
          <a:lstStyle/>
          <a:p>
            <a:pPr algn="ctr">
              <a:defRPr/>
            </a:pPr>
            <a:r>
              <a:rPr lang="en-US" sz="3200" cap="all" spc="-113" dirty="0">
                <a:solidFill>
                  <a:srgbClr val="FFC000"/>
                </a:solidFill>
                <a:effectLst>
                  <a:outerShdw blurRad="38100" dist="38100" dir="2700000" algn="tl">
                    <a:srgbClr val="000000">
                      <a:alpha val="43137"/>
                    </a:srgbClr>
                  </a:outerShdw>
                </a:effectLst>
                <a:latin typeface="Whitney Bold" pitchFamily="50" charset="0"/>
                <a:cs typeface="Whitney Bold" pitchFamily="50" charset="0"/>
              </a:rPr>
              <a:t>Value </a:t>
            </a:r>
            <a:br>
              <a:rPr lang="en-US" sz="3200" cap="all" spc="-113" dirty="0">
                <a:solidFill>
                  <a:srgbClr val="FFC000"/>
                </a:solidFill>
                <a:effectLst>
                  <a:outerShdw blurRad="38100" dist="38100" dir="2700000" algn="tl">
                    <a:srgbClr val="000000">
                      <a:alpha val="43137"/>
                    </a:srgbClr>
                  </a:outerShdw>
                </a:effectLst>
                <a:latin typeface="Whitney Bold" pitchFamily="50" charset="0"/>
                <a:cs typeface="Whitney Bold" pitchFamily="50" charset="0"/>
              </a:rPr>
            </a:br>
            <a:r>
              <a:rPr lang="en-US" sz="3200" cap="all" spc="-113" dirty="0">
                <a:solidFill>
                  <a:srgbClr val="FFC000"/>
                </a:solidFill>
                <a:effectLst>
                  <a:outerShdw blurRad="38100" dist="38100" dir="2700000" algn="tl">
                    <a:srgbClr val="000000">
                      <a:alpha val="43137"/>
                    </a:srgbClr>
                  </a:outerShdw>
                </a:effectLst>
                <a:latin typeface="Whitney Bold" pitchFamily="50" charset="0"/>
                <a:cs typeface="Whitney Bold" pitchFamily="50" charset="0"/>
              </a:rPr>
              <a:t>Proposition</a:t>
            </a:r>
          </a:p>
        </p:txBody>
      </p:sp>
    </p:spTree>
    <p:extLst>
      <p:ext uri="{BB962C8B-B14F-4D97-AF65-F5344CB8AC3E}">
        <p14:creationId xmlns:p14="http://schemas.microsoft.com/office/powerpoint/2010/main" val="7979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FDE0A5B-ABC5-4E85-A244-42BDB2B5DCE7}"/>
              </a:ext>
            </a:extLst>
          </p:cNvPr>
          <p:cNvSpPr txBox="1"/>
          <p:nvPr/>
        </p:nvSpPr>
        <p:spPr>
          <a:xfrm>
            <a:off x="4997116" y="1441467"/>
            <a:ext cx="2999873" cy="1815882"/>
          </a:xfrm>
          <a:prstGeom prst="rect">
            <a:avLst/>
          </a:prstGeom>
          <a:noFill/>
        </p:spPr>
        <p:txBody>
          <a:bodyPr wrap="square" rtlCol="0">
            <a:spAutoFit/>
          </a:bodyPr>
          <a:lstStyle/>
          <a:p>
            <a:r>
              <a:rPr lang="en-US" sz="2800" dirty="0"/>
              <a:t>What would be a compelling value proposition for this job? </a:t>
            </a:r>
          </a:p>
        </p:txBody>
      </p:sp>
      <p:pic>
        <p:nvPicPr>
          <p:cNvPr id="5" name="Picture 4">
            <a:extLst>
              <a:ext uri="{FF2B5EF4-FFF2-40B4-BE49-F238E27FC236}">
                <a16:creationId xmlns:a16="http://schemas.microsoft.com/office/drawing/2014/main" id="{F75D8D12-2D94-4C8C-91ED-83351B9756B8}"/>
              </a:ext>
            </a:extLst>
          </p:cNvPr>
          <p:cNvPicPr>
            <a:picLocks noChangeAspect="1"/>
          </p:cNvPicPr>
          <p:nvPr/>
        </p:nvPicPr>
        <p:blipFill>
          <a:blip r:embed="rId2"/>
          <a:stretch>
            <a:fillRect/>
          </a:stretch>
        </p:blipFill>
        <p:spPr>
          <a:xfrm>
            <a:off x="86272" y="102658"/>
            <a:ext cx="4448137" cy="4902477"/>
          </a:xfrm>
          <a:prstGeom prst="rect">
            <a:avLst/>
          </a:prstGeom>
        </p:spPr>
      </p:pic>
      <p:pic>
        <p:nvPicPr>
          <p:cNvPr id="8" name="Picture 7">
            <a:extLst>
              <a:ext uri="{FF2B5EF4-FFF2-40B4-BE49-F238E27FC236}">
                <a16:creationId xmlns:a16="http://schemas.microsoft.com/office/drawing/2014/main" id="{D304FE5B-C12A-4AA4-8664-6D4290FB2C5B}"/>
              </a:ext>
            </a:extLst>
          </p:cNvPr>
          <p:cNvPicPr>
            <a:picLocks noChangeAspect="1"/>
          </p:cNvPicPr>
          <p:nvPr/>
        </p:nvPicPr>
        <p:blipFill>
          <a:blip r:embed="rId3"/>
          <a:stretch>
            <a:fillRect/>
          </a:stretch>
        </p:blipFill>
        <p:spPr>
          <a:xfrm>
            <a:off x="4572000" y="137611"/>
            <a:ext cx="4485550" cy="3921042"/>
          </a:xfrm>
          <a:prstGeom prst="rect">
            <a:avLst/>
          </a:prstGeom>
        </p:spPr>
      </p:pic>
      <p:grpSp>
        <p:nvGrpSpPr>
          <p:cNvPr id="28" name="Group 27">
            <a:extLst>
              <a:ext uri="{FF2B5EF4-FFF2-40B4-BE49-F238E27FC236}">
                <a16:creationId xmlns:a16="http://schemas.microsoft.com/office/drawing/2014/main" id="{1522DEAD-C789-491A-B63C-CE56DB991696}"/>
              </a:ext>
            </a:extLst>
          </p:cNvPr>
          <p:cNvGrpSpPr/>
          <p:nvPr/>
        </p:nvGrpSpPr>
        <p:grpSpPr>
          <a:xfrm>
            <a:off x="4572000" y="1540043"/>
            <a:ext cx="4307305" cy="465220"/>
            <a:chOff x="4572000" y="1540043"/>
            <a:chExt cx="4307305" cy="465220"/>
          </a:xfrm>
        </p:grpSpPr>
        <p:sp>
          <p:nvSpPr>
            <p:cNvPr id="17" name="Rectangle 16">
              <a:extLst>
                <a:ext uri="{FF2B5EF4-FFF2-40B4-BE49-F238E27FC236}">
                  <a16:creationId xmlns:a16="http://schemas.microsoft.com/office/drawing/2014/main" id="{31106131-81EF-49F2-A1D4-4A300BA4AFF0}"/>
                </a:ext>
              </a:extLst>
            </p:cNvPr>
            <p:cNvSpPr/>
            <p:nvPr/>
          </p:nvSpPr>
          <p:spPr>
            <a:xfrm>
              <a:off x="4572000" y="1796716"/>
              <a:ext cx="4307305" cy="208547"/>
            </a:xfrm>
            <a:prstGeom prst="rect">
              <a:avLst/>
            </a:prstGeom>
            <a:solidFill>
              <a:schemeClr val="accent1">
                <a:alpha val="33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D9D65C-0385-4D67-8B84-7F9FCA1285DF}"/>
                </a:ext>
              </a:extLst>
            </p:cNvPr>
            <p:cNvSpPr/>
            <p:nvPr/>
          </p:nvSpPr>
          <p:spPr>
            <a:xfrm>
              <a:off x="4572000" y="1540043"/>
              <a:ext cx="4307305" cy="208547"/>
            </a:xfrm>
            <a:prstGeom prst="rect">
              <a:avLst/>
            </a:prstGeom>
            <a:solidFill>
              <a:schemeClr val="accent1">
                <a:alpha val="33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E3DF166D-ADE8-4B23-B1F7-2C94CFC4FFBD}"/>
              </a:ext>
            </a:extLst>
          </p:cNvPr>
          <p:cNvGrpSpPr/>
          <p:nvPr/>
        </p:nvGrpSpPr>
        <p:grpSpPr>
          <a:xfrm>
            <a:off x="4571998" y="2037348"/>
            <a:ext cx="4307305" cy="1515980"/>
            <a:chOff x="4571998" y="2037348"/>
            <a:chExt cx="4307305" cy="1515980"/>
          </a:xfrm>
        </p:grpSpPr>
        <p:sp>
          <p:nvSpPr>
            <p:cNvPr id="23" name="Rectangle 22">
              <a:extLst>
                <a:ext uri="{FF2B5EF4-FFF2-40B4-BE49-F238E27FC236}">
                  <a16:creationId xmlns:a16="http://schemas.microsoft.com/office/drawing/2014/main" id="{B76907DC-3363-48E2-AAAE-3A16454F0A29}"/>
                </a:ext>
              </a:extLst>
            </p:cNvPr>
            <p:cNvSpPr/>
            <p:nvPr/>
          </p:nvSpPr>
          <p:spPr>
            <a:xfrm>
              <a:off x="4571998" y="2037348"/>
              <a:ext cx="4307305" cy="328864"/>
            </a:xfrm>
            <a:prstGeom prst="rect">
              <a:avLst/>
            </a:prstGeom>
            <a:solidFill>
              <a:schemeClr val="accent2">
                <a:lumMod val="40000"/>
                <a:lumOff val="60000"/>
                <a:alpha val="33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5B661ED-A50E-47E8-8FD1-0DEF33306117}"/>
                </a:ext>
              </a:extLst>
            </p:cNvPr>
            <p:cNvSpPr/>
            <p:nvPr/>
          </p:nvSpPr>
          <p:spPr>
            <a:xfrm>
              <a:off x="4571998" y="3344781"/>
              <a:ext cx="4307305" cy="208547"/>
            </a:xfrm>
            <a:prstGeom prst="rect">
              <a:avLst/>
            </a:prstGeom>
            <a:solidFill>
              <a:schemeClr val="accent2">
                <a:lumMod val="40000"/>
                <a:lumOff val="60000"/>
                <a:alpha val="33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BF7C3E24-332F-4C3B-8B37-7B7EC5F354A8}"/>
              </a:ext>
            </a:extLst>
          </p:cNvPr>
          <p:cNvGrpSpPr/>
          <p:nvPr/>
        </p:nvGrpSpPr>
        <p:grpSpPr>
          <a:xfrm>
            <a:off x="4571998" y="921167"/>
            <a:ext cx="4307307" cy="1724527"/>
            <a:chOff x="4571998" y="921167"/>
            <a:chExt cx="4307307" cy="1724527"/>
          </a:xfrm>
        </p:grpSpPr>
        <p:sp>
          <p:nvSpPr>
            <p:cNvPr id="19" name="Rectangle 18">
              <a:extLst>
                <a:ext uri="{FF2B5EF4-FFF2-40B4-BE49-F238E27FC236}">
                  <a16:creationId xmlns:a16="http://schemas.microsoft.com/office/drawing/2014/main" id="{DCFDE174-9740-4174-87E6-72760BEEC797}"/>
                </a:ext>
              </a:extLst>
            </p:cNvPr>
            <p:cNvSpPr/>
            <p:nvPr/>
          </p:nvSpPr>
          <p:spPr>
            <a:xfrm>
              <a:off x="4572000" y="921167"/>
              <a:ext cx="4307305" cy="336883"/>
            </a:xfrm>
            <a:prstGeom prst="rect">
              <a:avLst/>
            </a:prstGeom>
            <a:solidFill>
              <a:schemeClr val="accent6">
                <a:lumMod val="40000"/>
                <a:lumOff val="60000"/>
                <a:alpha val="33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7FBA4A-2D30-4CD0-9EA8-DC8044709E2E}"/>
                </a:ext>
              </a:extLst>
            </p:cNvPr>
            <p:cNvSpPr/>
            <p:nvPr/>
          </p:nvSpPr>
          <p:spPr>
            <a:xfrm>
              <a:off x="4571998" y="2374982"/>
              <a:ext cx="4307305" cy="270712"/>
            </a:xfrm>
            <a:prstGeom prst="rect">
              <a:avLst/>
            </a:prstGeom>
            <a:solidFill>
              <a:schemeClr val="accent6">
                <a:lumMod val="40000"/>
                <a:lumOff val="60000"/>
                <a:alpha val="33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BDBD624-846B-400E-8EF5-9597FE80C3E4}"/>
              </a:ext>
            </a:extLst>
          </p:cNvPr>
          <p:cNvGrpSpPr/>
          <p:nvPr/>
        </p:nvGrpSpPr>
        <p:grpSpPr>
          <a:xfrm>
            <a:off x="4571998" y="433137"/>
            <a:ext cx="4307307" cy="3641558"/>
            <a:chOff x="4571998" y="433137"/>
            <a:chExt cx="4307307" cy="3641558"/>
          </a:xfrm>
        </p:grpSpPr>
        <p:sp>
          <p:nvSpPr>
            <p:cNvPr id="10" name="Rectangle 9">
              <a:extLst>
                <a:ext uri="{FF2B5EF4-FFF2-40B4-BE49-F238E27FC236}">
                  <a16:creationId xmlns:a16="http://schemas.microsoft.com/office/drawing/2014/main" id="{12DD2AB3-40B9-4998-B25C-166F5CBE9D4E}"/>
                </a:ext>
              </a:extLst>
            </p:cNvPr>
            <p:cNvSpPr/>
            <p:nvPr/>
          </p:nvSpPr>
          <p:spPr>
            <a:xfrm>
              <a:off x="4572000" y="433137"/>
              <a:ext cx="4307305" cy="208547"/>
            </a:xfrm>
            <a:prstGeom prst="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792E0A-AB16-42EA-BA6A-43F6D386591B}"/>
                </a:ext>
              </a:extLst>
            </p:cNvPr>
            <p:cNvSpPr/>
            <p:nvPr/>
          </p:nvSpPr>
          <p:spPr>
            <a:xfrm>
              <a:off x="4572000" y="689810"/>
              <a:ext cx="4307305" cy="208547"/>
            </a:xfrm>
            <a:prstGeom prst="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072F62-7491-4917-877A-922C3B800529}"/>
                </a:ext>
              </a:extLst>
            </p:cNvPr>
            <p:cNvSpPr/>
            <p:nvPr/>
          </p:nvSpPr>
          <p:spPr>
            <a:xfrm>
              <a:off x="4572000" y="3866148"/>
              <a:ext cx="4307305" cy="208547"/>
            </a:xfrm>
            <a:prstGeom prst="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828DA0D-50E1-491E-B7C2-CCDBDC572908}"/>
                </a:ext>
              </a:extLst>
            </p:cNvPr>
            <p:cNvSpPr/>
            <p:nvPr/>
          </p:nvSpPr>
          <p:spPr>
            <a:xfrm>
              <a:off x="4572000" y="1283370"/>
              <a:ext cx="4307305" cy="208547"/>
            </a:xfrm>
            <a:prstGeom prst="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0B277C-233E-4358-942F-47AB688F1A9C}"/>
                </a:ext>
              </a:extLst>
            </p:cNvPr>
            <p:cNvSpPr/>
            <p:nvPr/>
          </p:nvSpPr>
          <p:spPr>
            <a:xfrm>
              <a:off x="4571998" y="2654968"/>
              <a:ext cx="4307305" cy="208547"/>
            </a:xfrm>
            <a:prstGeom prst="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C142B2-2893-45EB-BA71-ED25A540C62C}"/>
                </a:ext>
              </a:extLst>
            </p:cNvPr>
            <p:cNvSpPr/>
            <p:nvPr/>
          </p:nvSpPr>
          <p:spPr>
            <a:xfrm>
              <a:off x="4571999" y="2887579"/>
              <a:ext cx="4307305" cy="457202"/>
            </a:xfrm>
            <a:prstGeom prst="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431FF0-1417-4066-B2EA-4CF49A234F86}"/>
                </a:ext>
              </a:extLst>
            </p:cNvPr>
            <p:cNvSpPr/>
            <p:nvPr/>
          </p:nvSpPr>
          <p:spPr>
            <a:xfrm>
              <a:off x="4571998" y="3553329"/>
              <a:ext cx="4307305" cy="272718"/>
            </a:xfrm>
            <a:prstGeom prst="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845A8B-0209-4554-96DB-BE520610E4C5}"/>
              </a:ext>
            </a:extLst>
          </p:cNvPr>
          <p:cNvGrpSpPr/>
          <p:nvPr/>
        </p:nvGrpSpPr>
        <p:grpSpPr>
          <a:xfrm>
            <a:off x="2804692" y="585536"/>
            <a:ext cx="1589063" cy="1693696"/>
            <a:chOff x="2804692" y="585536"/>
            <a:chExt cx="1589063" cy="1693696"/>
          </a:xfrm>
        </p:grpSpPr>
        <p:sp>
          <p:nvSpPr>
            <p:cNvPr id="31" name="Rectangle 30">
              <a:extLst>
                <a:ext uri="{FF2B5EF4-FFF2-40B4-BE49-F238E27FC236}">
                  <a16:creationId xmlns:a16="http://schemas.microsoft.com/office/drawing/2014/main" id="{EE043ACC-7A08-4818-9E06-986622106659}"/>
                </a:ext>
              </a:extLst>
            </p:cNvPr>
            <p:cNvSpPr/>
            <p:nvPr/>
          </p:nvSpPr>
          <p:spPr>
            <a:xfrm>
              <a:off x="2804696" y="585536"/>
              <a:ext cx="1589059" cy="208547"/>
            </a:xfrm>
            <a:prstGeom prst="rect">
              <a:avLst/>
            </a:prstGeom>
            <a:solidFill>
              <a:schemeClr val="accent4">
                <a:alpha val="3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rPr>
                <a:t>Management</a:t>
              </a:r>
            </a:p>
          </p:txBody>
        </p:sp>
        <p:sp>
          <p:nvSpPr>
            <p:cNvPr id="32" name="Rectangle 31">
              <a:extLst>
                <a:ext uri="{FF2B5EF4-FFF2-40B4-BE49-F238E27FC236}">
                  <a16:creationId xmlns:a16="http://schemas.microsoft.com/office/drawing/2014/main" id="{4461FEB6-B2BF-4F1B-B43E-B84CEF412B37}"/>
                </a:ext>
              </a:extLst>
            </p:cNvPr>
            <p:cNvSpPr/>
            <p:nvPr/>
          </p:nvSpPr>
          <p:spPr>
            <a:xfrm>
              <a:off x="2804696" y="985334"/>
              <a:ext cx="1589059" cy="208548"/>
            </a:xfrm>
            <a:prstGeom prst="rect">
              <a:avLst/>
            </a:prstGeom>
            <a:solidFill>
              <a:schemeClr val="accent6">
                <a:lumMod val="40000"/>
                <a:lumOff val="60000"/>
                <a:alpha val="33000"/>
              </a:schemeClr>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rPr>
                <a:t>Interpersonal/Team</a:t>
              </a:r>
            </a:p>
          </p:txBody>
        </p:sp>
        <p:sp>
          <p:nvSpPr>
            <p:cNvPr id="33" name="Rectangle 32">
              <a:extLst>
                <a:ext uri="{FF2B5EF4-FFF2-40B4-BE49-F238E27FC236}">
                  <a16:creationId xmlns:a16="http://schemas.microsoft.com/office/drawing/2014/main" id="{E490CA44-B516-4D19-805A-8CFFA322C472}"/>
                </a:ext>
              </a:extLst>
            </p:cNvPr>
            <p:cNvSpPr/>
            <p:nvPr/>
          </p:nvSpPr>
          <p:spPr>
            <a:xfrm>
              <a:off x="2804696" y="1692442"/>
              <a:ext cx="1589059" cy="208547"/>
            </a:xfrm>
            <a:prstGeom prst="rect">
              <a:avLst/>
            </a:prstGeom>
            <a:solidFill>
              <a:schemeClr val="accent1">
                <a:alpha val="33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rPr>
                <a:t>Higher Ed/Grants</a:t>
              </a:r>
            </a:p>
          </p:txBody>
        </p:sp>
        <p:sp>
          <p:nvSpPr>
            <p:cNvPr id="35" name="Rectangle 34">
              <a:extLst>
                <a:ext uri="{FF2B5EF4-FFF2-40B4-BE49-F238E27FC236}">
                  <a16:creationId xmlns:a16="http://schemas.microsoft.com/office/drawing/2014/main" id="{11B90EF4-AC50-4B9D-9663-08F1343F4FA8}"/>
                </a:ext>
              </a:extLst>
            </p:cNvPr>
            <p:cNvSpPr/>
            <p:nvPr/>
          </p:nvSpPr>
          <p:spPr>
            <a:xfrm>
              <a:off x="2804692" y="2070685"/>
              <a:ext cx="1589059" cy="208547"/>
            </a:xfrm>
            <a:prstGeom prst="rect">
              <a:avLst/>
            </a:prstGeom>
            <a:solidFill>
              <a:schemeClr val="accent2">
                <a:lumMod val="40000"/>
                <a:lumOff val="60000"/>
                <a:alpha val="33000"/>
              </a:schemeClr>
            </a:solid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rPr>
                <a:t>Technology</a:t>
              </a:r>
              <a:endParaRPr lang="en-US" sz="1400" dirty="0">
                <a:solidFill>
                  <a:schemeClr val="tx1"/>
                </a:solidFill>
              </a:endParaRPr>
            </a:p>
          </p:txBody>
        </p:sp>
      </p:grpSp>
    </p:spTree>
    <p:extLst>
      <p:ext uri="{BB962C8B-B14F-4D97-AF65-F5344CB8AC3E}">
        <p14:creationId xmlns:p14="http://schemas.microsoft.com/office/powerpoint/2010/main" val="54874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15FD-CE45-4E99-9B4B-9A66D5F54D12}"/>
              </a:ext>
            </a:extLst>
          </p:cNvPr>
          <p:cNvSpPr>
            <a:spLocks noGrp="1"/>
          </p:cNvSpPr>
          <p:nvPr>
            <p:ph type="title" idx="4294967295"/>
          </p:nvPr>
        </p:nvSpPr>
        <p:spPr>
          <a:xfrm>
            <a:off x="318884" y="284610"/>
            <a:ext cx="7567815" cy="690563"/>
          </a:xfrm>
          <a:prstGeom prst="rect">
            <a:avLst/>
          </a:prstGeom>
        </p:spPr>
        <p:txBody>
          <a:bodyPr/>
          <a:lstStyle/>
          <a:p>
            <a:pPr algn="l"/>
            <a:r>
              <a:rPr lang="en-US" sz="3200" dirty="0">
                <a:solidFill>
                  <a:schemeClr val="bg1"/>
                </a:solidFill>
              </a:rPr>
              <a:t>Personal Value Prop Worksheet </a:t>
            </a:r>
          </a:p>
        </p:txBody>
      </p:sp>
      <p:graphicFrame>
        <p:nvGraphicFramePr>
          <p:cNvPr id="17" name="TextBox 4">
            <a:extLst>
              <a:ext uri="{FF2B5EF4-FFF2-40B4-BE49-F238E27FC236}">
                <a16:creationId xmlns:a16="http://schemas.microsoft.com/office/drawing/2014/main" id="{A6F664A7-6301-725F-8614-05A7F53B2BEA}"/>
              </a:ext>
            </a:extLst>
          </p:cNvPr>
          <p:cNvGraphicFramePr/>
          <p:nvPr>
            <p:extLst>
              <p:ext uri="{D42A27DB-BD31-4B8C-83A1-F6EECF244321}">
                <p14:modId xmlns:p14="http://schemas.microsoft.com/office/powerpoint/2010/main" val="2485986665"/>
              </p:ext>
            </p:extLst>
          </p:nvPr>
        </p:nvGraphicFramePr>
        <p:xfrm>
          <a:off x="176126" y="728663"/>
          <a:ext cx="8858249" cy="4414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080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A3DFCCA2-BF30-48BA-A435-4554ECDE7457}"/>
              </a:ext>
            </a:extLst>
          </p:cNvPr>
          <p:cNvSpPr txBox="1">
            <a:spLocks/>
          </p:cNvSpPr>
          <p:nvPr/>
        </p:nvSpPr>
        <p:spPr>
          <a:xfrm>
            <a:off x="3602291" y="570952"/>
            <a:ext cx="5090189" cy="4238292"/>
          </a:xfrm>
          <a:prstGeom prst="rect">
            <a:avLst/>
          </a:prstGeom>
        </p:spPr>
        <p:txBody>
          <a:bodyPr vert="horz" lIns="91440" tIns="45720" rIns="91440" bIns="45720" rtlCol="0">
            <a:normAutofit fontScale="92500"/>
          </a:bodyPr>
          <a:lstStyle>
            <a:lvl1pPr algn="l" defTabSz="342900" rtl="0" eaLnBrk="1" latinLnBrk="0" hangingPunct="1">
              <a:spcBef>
                <a:spcPct val="0"/>
              </a:spcBef>
              <a:buNone/>
              <a:defRPr sz="3150" kern="1200">
                <a:solidFill>
                  <a:srgbClr val="C28220"/>
                </a:solidFill>
                <a:latin typeface="Georgia"/>
                <a:ea typeface="+mj-ea"/>
                <a:cs typeface="Georgia"/>
              </a:defRPr>
            </a:lvl1pPr>
          </a:lstStyle>
          <a:p>
            <a:pPr marL="228600" indent="-228600" defTabSz="914400">
              <a:lnSpc>
                <a:spcPct val="90000"/>
              </a:lnSpc>
              <a:spcAft>
                <a:spcPts val="600"/>
              </a:spcAft>
              <a:buFont typeface="Arial" panose="020B0604020202020204" pitchFamily="34" charset="0"/>
              <a:buChar char="•"/>
            </a:pPr>
            <a:r>
              <a:rPr lang="en-US" sz="1800" b="1" dirty="0">
                <a:solidFill>
                  <a:srgbClr val="FFC000"/>
                </a:solidFill>
                <a:latin typeface="+mn-lt"/>
                <a:ea typeface="+mn-ea"/>
                <a:cs typeface="+mn-cs"/>
              </a:rPr>
              <a:t>Target Audience: </a:t>
            </a:r>
            <a:r>
              <a:rPr lang="en-US" sz="1800" dirty="0">
                <a:solidFill>
                  <a:schemeClr val="bg1"/>
                </a:solidFill>
                <a:latin typeface="+mn-lt"/>
                <a:ea typeface="+mn-ea"/>
                <a:cs typeface="+mn-cs"/>
              </a:rPr>
              <a:t>Strategy consulting hiring manager</a:t>
            </a:r>
          </a:p>
          <a:p>
            <a:pPr marL="228600" indent="-228600" defTabSz="914400">
              <a:lnSpc>
                <a:spcPct val="90000"/>
              </a:lnSpc>
              <a:spcAft>
                <a:spcPts val="600"/>
              </a:spcAft>
              <a:buFont typeface="Arial" panose="020B0604020202020204" pitchFamily="34" charset="0"/>
              <a:buChar char="•"/>
            </a:pPr>
            <a:r>
              <a:rPr lang="en-US" sz="1800" b="1" dirty="0">
                <a:solidFill>
                  <a:srgbClr val="FFC000"/>
                </a:solidFill>
                <a:latin typeface="+mn-lt"/>
                <a:ea typeface="+mn-ea"/>
                <a:cs typeface="+mn-cs"/>
              </a:rPr>
              <a:t>Your Strengths: </a:t>
            </a:r>
            <a:r>
              <a:rPr lang="en-US" sz="1800" dirty="0">
                <a:solidFill>
                  <a:schemeClr val="bg1"/>
                </a:solidFill>
                <a:latin typeface="+mn-lt"/>
                <a:ea typeface="+mn-ea"/>
                <a:cs typeface="+mn-cs"/>
              </a:rPr>
              <a:t>Leadership, Work Ethic, Analytics</a:t>
            </a:r>
          </a:p>
          <a:p>
            <a:pPr marL="228600" indent="-228600" defTabSz="914400">
              <a:lnSpc>
                <a:spcPct val="90000"/>
              </a:lnSpc>
              <a:spcAft>
                <a:spcPts val="600"/>
              </a:spcAft>
              <a:buFont typeface="Arial" panose="020B0604020202020204" pitchFamily="34" charset="0"/>
              <a:buChar char="•"/>
            </a:pPr>
            <a:r>
              <a:rPr lang="en-US" sz="1800" b="1" dirty="0">
                <a:solidFill>
                  <a:srgbClr val="FFC000"/>
                </a:solidFill>
                <a:latin typeface="+mn-lt"/>
                <a:ea typeface="+mn-ea"/>
                <a:cs typeface="+mn-cs"/>
              </a:rPr>
              <a:t>Connect Strengths to Target Role:  </a:t>
            </a:r>
            <a:r>
              <a:rPr lang="en-US" sz="1800" dirty="0">
                <a:solidFill>
                  <a:schemeClr val="bg1"/>
                </a:solidFill>
                <a:latin typeface="+mn-lt"/>
                <a:ea typeface="+mn-ea"/>
                <a:cs typeface="+mn-cs"/>
              </a:rPr>
              <a:t>Consulting firms need highly analytical people to do a lot of drudgery work in uncertain environments</a:t>
            </a:r>
          </a:p>
          <a:p>
            <a:pPr marL="228600" indent="-228600" defTabSz="914400">
              <a:lnSpc>
                <a:spcPct val="90000"/>
              </a:lnSpc>
              <a:spcAft>
                <a:spcPts val="600"/>
              </a:spcAft>
              <a:buFont typeface="Arial" panose="020B0604020202020204" pitchFamily="34" charset="0"/>
              <a:buChar char="•"/>
            </a:pPr>
            <a:r>
              <a:rPr lang="en-US" sz="1800" b="1" dirty="0">
                <a:solidFill>
                  <a:srgbClr val="FFC000"/>
                </a:solidFill>
                <a:latin typeface="+mn-lt"/>
                <a:ea typeface="+mn-ea"/>
                <a:cs typeface="+mn-cs"/>
              </a:rPr>
              <a:t>Evidence and Success Stories: </a:t>
            </a:r>
            <a:r>
              <a:rPr lang="en-US" sz="1800" dirty="0">
                <a:solidFill>
                  <a:srgbClr val="FFC000"/>
                </a:solidFill>
                <a:latin typeface="+mn-lt"/>
                <a:ea typeface="+mn-ea"/>
                <a:cs typeface="+mn-cs"/>
              </a:rPr>
              <a:t> </a:t>
            </a:r>
            <a:r>
              <a:rPr lang="en-US" sz="1800" dirty="0">
                <a:solidFill>
                  <a:schemeClr val="bg1"/>
                </a:solidFill>
                <a:latin typeface="+mn-lt"/>
                <a:ea typeface="+mn-ea"/>
                <a:cs typeface="+mn-cs"/>
              </a:rPr>
              <a:t>Naval Academy, Navy service, MBA, LEK Consulting summer internship</a:t>
            </a:r>
          </a:p>
          <a:p>
            <a:pPr marL="228600" indent="-228600" defTabSz="914400">
              <a:lnSpc>
                <a:spcPct val="90000"/>
              </a:lnSpc>
              <a:spcAft>
                <a:spcPts val="600"/>
              </a:spcAft>
              <a:buFont typeface="Arial" panose="020B0604020202020204" pitchFamily="34" charset="0"/>
              <a:buChar char="•"/>
            </a:pPr>
            <a:r>
              <a:rPr lang="en-US" sz="1800" b="1" dirty="0">
                <a:solidFill>
                  <a:srgbClr val="FFC000"/>
                </a:solidFill>
                <a:latin typeface="+mn-lt"/>
                <a:ea typeface="+mn-ea"/>
                <a:cs typeface="+mn-cs"/>
              </a:rPr>
              <a:t>Succinct Summary:  </a:t>
            </a:r>
            <a:r>
              <a:rPr lang="en-US" sz="1800" dirty="0">
                <a:solidFill>
                  <a:schemeClr val="bg1"/>
                </a:solidFill>
                <a:latin typeface="+mn-lt"/>
                <a:ea typeface="+mn-ea"/>
                <a:cs typeface="+mn-cs"/>
              </a:rPr>
              <a:t> I am interested in strategy consulting. My experience at the Naval Academy and on Navy warships taught me how to be an effective leader even when the work is tedious.  My summer internship at LEK confirmed that consulting involves a lot of non-glamourous, analytical work under tight timelines, but I like the pressure and analytical challenges and know that I can thrive in this kind of environment. </a:t>
            </a:r>
          </a:p>
        </p:txBody>
      </p:sp>
      <p:sp>
        <p:nvSpPr>
          <p:cNvPr id="56" name="Title 1">
            <a:extLst>
              <a:ext uri="{FF2B5EF4-FFF2-40B4-BE49-F238E27FC236}">
                <a16:creationId xmlns:a16="http://schemas.microsoft.com/office/drawing/2014/main" id="{1EA3E528-17D3-48EA-9CAF-BEE02413E4BD}"/>
              </a:ext>
            </a:extLst>
          </p:cNvPr>
          <p:cNvSpPr txBox="1">
            <a:spLocks/>
          </p:cNvSpPr>
          <p:nvPr/>
        </p:nvSpPr>
        <p:spPr>
          <a:xfrm>
            <a:off x="922683" y="3675558"/>
            <a:ext cx="2073933" cy="702042"/>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150" kern="1200">
                <a:solidFill>
                  <a:srgbClr val="C28220"/>
                </a:solidFill>
                <a:latin typeface="Georgia"/>
                <a:ea typeface="+mj-ea"/>
                <a:cs typeface="Georgia"/>
              </a:defRPr>
            </a:lvl1pPr>
          </a:lstStyle>
          <a:p>
            <a:pPr algn="ctr"/>
            <a:r>
              <a:rPr lang="en-US" sz="2000" dirty="0">
                <a:solidFill>
                  <a:schemeClr val="bg1"/>
                </a:solidFill>
              </a:rPr>
              <a:t>Pete Severs, </a:t>
            </a:r>
          </a:p>
          <a:p>
            <a:pPr algn="ctr"/>
            <a:r>
              <a:rPr lang="en-US" sz="2000" dirty="0">
                <a:solidFill>
                  <a:schemeClr val="bg1"/>
                </a:solidFill>
              </a:rPr>
              <a:t>FTMBA ‘23</a:t>
            </a:r>
          </a:p>
        </p:txBody>
      </p:sp>
      <p:pic>
        <p:nvPicPr>
          <p:cNvPr id="6146" name="Picture 2" descr="Profile photo of Pete Severs">
            <a:extLst>
              <a:ext uri="{FF2B5EF4-FFF2-40B4-BE49-F238E27FC236}">
                <a16:creationId xmlns:a16="http://schemas.microsoft.com/office/drawing/2014/main" id="{46DF1834-116C-40EE-A10D-622DD86613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04" t="1015" r="6967" b="16584"/>
          <a:stretch/>
        </p:blipFill>
        <p:spPr bwMode="auto">
          <a:xfrm>
            <a:off x="471851" y="700962"/>
            <a:ext cx="2975596" cy="297459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03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1000"/>
                                        <p:tgtEl>
                                          <p:spTgt spid="49">
                                            <p:txEl>
                                              <p:pRg st="0" end="0"/>
                                            </p:txEl>
                                          </p:spTgt>
                                        </p:tgtEl>
                                      </p:cBhvr>
                                    </p:animEffect>
                                    <p:anim calcmode="lin" valueType="num">
                                      <p:cBhvr>
                                        <p:cTn id="8"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9">
                                            <p:txEl>
                                              <p:pRg st="1" end="1"/>
                                            </p:txEl>
                                          </p:spTgt>
                                        </p:tgtEl>
                                        <p:attrNameLst>
                                          <p:attrName>style.visibility</p:attrName>
                                        </p:attrNameLst>
                                      </p:cBhvr>
                                      <p:to>
                                        <p:strVal val="visible"/>
                                      </p:to>
                                    </p:set>
                                    <p:animEffect transition="in" filter="fade">
                                      <p:cBhvr>
                                        <p:cTn id="14" dur="1000"/>
                                        <p:tgtEl>
                                          <p:spTgt spid="49">
                                            <p:txEl>
                                              <p:pRg st="1" end="1"/>
                                            </p:txEl>
                                          </p:spTgt>
                                        </p:tgtEl>
                                      </p:cBhvr>
                                    </p:animEffect>
                                    <p:anim calcmode="lin" valueType="num">
                                      <p:cBhvr>
                                        <p:cTn id="15"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
                                            <p:txEl>
                                              <p:pRg st="2" end="2"/>
                                            </p:txEl>
                                          </p:spTgt>
                                        </p:tgtEl>
                                        <p:attrNameLst>
                                          <p:attrName>style.visibility</p:attrName>
                                        </p:attrNameLst>
                                      </p:cBhvr>
                                      <p:to>
                                        <p:strVal val="visible"/>
                                      </p:to>
                                    </p:set>
                                    <p:animEffect transition="in" filter="fade">
                                      <p:cBhvr>
                                        <p:cTn id="21" dur="1000"/>
                                        <p:tgtEl>
                                          <p:spTgt spid="49">
                                            <p:txEl>
                                              <p:pRg st="2" end="2"/>
                                            </p:txEl>
                                          </p:spTgt>
                                        </p:tgtEl>
                                      </p:cBhvr>
                                    </p:animEffect>
                                    <p:anim calcmode="lin" valueType="num">
                                      <p:cBhvr>
                                        <p:cTn id="22"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9">
                                            <p:txEl>
                                              <p:pRg st="3" end="3"/>
                                            </p:txEl>
                                          </p:spTgt>
                                        </p:tgtEl>
                                        <p:attrNameLst>
                                          <p:attrName>style.visibility</p:attrName>
                                        </p:attrNameLst>
                                      </p:cBhvr>
                                      <p:to>
                                        <p:strVal val="visible"/>
                                      </p:to>
                                    </p:set>
                                    <p:animEffect transition="in" filter="fade">
                                      <p:cBhvr>
                                        <p:cTn id="28" dur="1000"/>
                                        <p:tgtEl>
                                          <p:spTgt spid="49">
                                            <p:txEl>
                                              <p:pRg st="3" end="3"/>
                                            </p:txEl>
                                          </p:spTgt>
                                        </p:tgtEl>
                                      </p:cBhvr>
                                    </p:animEffect>
                                    <p:anim calcmode="lin" valueType="num">
                                      <p:cBhvr>
                                        <p:cTn id="29" dur="1000" fill="hold"/>
                                        <p:tgtEl>
                                          <p:spTgt spid="4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9">
                                            <p:txEl>
                                              <p:pRg st="4" end="4"/>
                                            </p:txEl>
                                          </p:spTgt>
                                        </p:tgtEl>
                                        <p:attrNameLst>
                                          <p:attrName>style.visibility</p:attrName>
                                        </p:attrNameLst>
                                      </p:cBhvr>
                                      <p:to>
                                        <p:strVal val="visible"/>
                                      </p:to>
                                    </p:set>
                                    <p:animEffect transition="in" filter="fade">
                                      <p:cBhvr>
                                        <p:cTn id="35" dur="1000"/>
                                        <p:tgtEl>
                                          <p:spTgt spid="49">
                                            <p:txEl>
                                              <p:pRg st="4" end="4"/>
                                            </p:txEl>
                                          </p:spTgt>
                                        </p:tgtEl>
                                      </p:cBhvr>
                                    </p:animEffect>
                                    <p:anim calcmode="lin" valueType="num">
                                      <p:cBhvr>
                                        <p:cTn id="36" dur="1000" fill="hold"/>
                                        <p:tgtEl>
                                          <p:spTgt spid="4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E1C7-575A-43ED-A3CA-1DFB0BCCE906}"/>
              </a:ext>
            </a:extLst>
          </p:cNvPr>
          <p:cNvSpPr>
            <a:spLocks noGrp="1"/>
          </p:cNvSpPr>
          <p:nvPr>
            <p:ph type="title"/>
          </p:nvPr>
        </p:nvSpPr>
        <p:spPr>
          <a:xfrm>
            <a:off x="481765" y="480060"/>
            <a:ext cx="3619646" cy="4111987"/>
          </a:xfrm>
          <a:solidFill>
            <a:schemeClr val="accent1"/>
          </a:solidFill>
        </p:spPr>
        <p:txBody>
          <a:bodyPr vert="horz" lIns="91440" tIns="45720" rIns="91440" bIns="45720" rtlCol="0" anchor="ctr">
            <a:normAutofit/>
          </a:bodyPr>
          <a:lstStyle/>
          <a:p>
            <a:r>
              <a:rPr lang="en-US" sz="4000" kern="1200" dirty="0">
                <a:solidFill>
                  <a:schemeClr val="bg1"/>
                </a:solidFill>
                <a:latin typeface="+mj-lt"/>
                <a:ea typeface="+mj-ea"/>
                <a:cs typeface="+mj-cs"/>
              </a:rPr>
              <a:t>What are the elements of a cover letter? </a:t>
            </a:r>
          </a:p>
        </p:txBody>
      </p:sp>
      <p:graphicFrame>
        <p:nvGraphicFramePr>
          <p:cNvPr id="4" name="Table 4">
            <a:extLst>
              <a:ext uri="{FF2B5EF4-FFF2-40B4-BE49-F238E27FC236}">
                <a16:creationId xmlns:a16="http://schemas.microsoft.com/office/drawing/2014/main" id="{6551F94A-9D93-494B-AD4F-24FB5966FC33}"/>
              </a:ext>
            </a:extLst>
          </p:cNvPr>
          <p:cNvGraphicFramePr>
            <a:graphicFrameLocks noGrp="1"/>
          </p:cNvGraphicFramePr>
          <p:nvPr>
            <p:extLst>
              <p:ext uri="{D42A27DB-BD31-4B8C-83A1-F6EECF244321}">
                <p14:modId xmlns:p14="http://schemas.microsoft.com/office/powerpoint/2010/main" val="563246472"/>
              </p:ext>
            </p:extLst>
          </p:nvPr>
        </p:nvGraphicFramePr>
        <p:xfrm>
          <a:off x="4291264" y="480060"/>
          <a:ext cx="4370972" cy="4111987"/>
        </p:xfrm>
        <a:graphic>
          <a:graphicData uri="http://schemas.openxmlformats.org/drawingml/2006/table">
            <a:tbl>
              <a:tblPr firstRow="1" bandRow="1">
                <a:noFill/>
                <a:tableStyleId>{22838BEF-8BB2-4498-84A7-C5851F593DF1}</a:tableStyleId>
              </a:tblPr>
              <a:tblGrid>
                <a:gridCol w="1169887">
                  <a:extLst>
                    <a:ext uri="{9D8B030D-6E8A-4147-A177-3AD203B41FA5}">
                      <a16:colId xmlns:a16="http://schemas.microsoft.com/office/drawing/2014/main" val="890015173"/>
                    </a:ext>
                  </a:extLst>
                </a:gridCol>
                <a:gridCol w="3201085">
                  <a:extLst>
                    <a:ext uri="{9D8B030D-6E8A-4147-A177-3AD203B41FA5}">
                      <a16:colId xmlns:a16="http://schemas.microsoft.com/office/drawing/2014/main" val="2338407183"/>
                    </a:ext>
                  </a:extLst>
                </a:gridCol>
              </a:tblGrid>
              <a:tr h="733682">
                <a:tc>
                  <a:txBody>
                    <a:bodyPr/>
                    <a:lstStyle/>
                    <a:p>
                      <a:pPr marL="0" algn="l" defTabSz="914400" rtl="0" eaLnBrk="1" latinLnBrk="0" hangingPunct="1"/>
                      <a:r>
                        <a:rPr lang="en-US" sz="2000" b="1" kern="1200" cap="none" spc="0" dirty="0">
                          <a:solidFill>
                            <a:schemeClr val="tx1"/>
                          </a:solidFill>
                          <a:latin typeface="+mn-lt"/>
                          <a:ea typeface="+mn-ea"/>
                          <a:cs typeface="+mn-cs"/>
                        </a:rPr>
                        <a:t>Header</a:t>
                      </a:r>
                    </a:p>
                  </a:txBody>
                  <a:tcPr marL="56787" marR="56787" marT="56787" marB="113575" anchor="b">
                    <a:lnL w="12700" cmpd="sng">
                      <a:noFill/>
                    </a:lnL>
                    <a:lnR w="12700" cmpd="sng">
                      <a:noFill/>
                    </a:lnR>
                    <a:lnT w="9525" cap="flat" cmpd="sng" algn="ctr">
                      <a:noFill/>
                      <a:prstDash val="solid"/>
                    </a:lnT>
                    <a:lnB w="38100" cmpd="sng">
                      <a:noFill/>
                    </a:lnB>
                    <a:solidFill>
                      <a:schemeClr val="bg1">
                        <a:lumMod val="85000"/>
                      </a:schemeClr>
                    </a:solidFill>
                  </a:tcPr>
                </a:tc>
                <a:tc>
                  <a:txBody>
                    <a:bodyPr/>
                    <a:lstStyle/>
                    <a:p>
                      <a:pPr marL="0" algn="l" defTabSz="914400" rtl="0" eaLnBrk="1" latinLnBrk="0" hangingPunct="1"/>
                      <a:r>
                        <a:rPr lang="en-US" sz="2000" b="0" kern="1200" cap="none" spc="0">
                          <a:solidFill>
                            <a:schemeClr val="tx1"/>
                          </a:solidFill>
                          <a:latin typeface="+mn-lt"/>
                          <a:ea typeface="+mn-ea"/>
                          <a:cs typeface="+mn-cs"/>
                        </a:rPr>
                        <a:t>Contact Information</a:t>
                      </a:r>
                    </a:p>
                  </a:txBody>
                  <a:tcPr marL="56787" marR="56787" marT="56787" marB="113575" anchor="b">
                    <a:lnL w="12700" cmpd="sng">
                      <a:noFill/>
                    </a:lnL>
                    <a:lnR w="12700" cmpd="sng">
                      <a:noFill/>
                    </a:lnR>
                    <a:lnT w="9525" cap="flat" cmpd="sng" algn="ctr">
                      <a:noFill/>
                      <a:prstDash val="solid"/>
                    </a:lnT>
                    <a:lnB w="38100" cmpd="sng">
                      <a:noFill/>
                    </a:lnB>
                    <a:solidFill>
                      <a:schemeClr val="bg1">
                        <a:lumMod val="85000"/>
                      </a:schemeClr>
                    </a:solidFill>
                  </a:tcPr>
                </a:tc>
                <a:extLst>
                  <a:ext uri="{0D108BD9-81ED-4DB2-BD59-A6C34878D82A}">
                    <a16:rowId xmlns:a16="http://schemas.microsoft.com/office/drawing/2014/main" val="3338360990"/>
                  </a:ext>
                </a:extLst>
              </a:tr>
              <a:tr h="947897">
                <a:tc>
                  <a:txBody>
                    <a:bodyPr/>
                    <a:lstStyle/>
                    <a:p>
                      <a:r>
                        <a:rPr lang="en-US" sz="2000" b="1" cap="none" spc="0">
                          <a:solidFill>
                            <a:schemeClr val="tx1"/>
                          </a:solidFill>
                        </a:rPr>
                        <a:t>Opening</a:t>
                      </a:r>
                    </a:p>
                  </a:txBody>
                  <a:tcPr marL="56787" marR="56787" marT="56787" marB="113575">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US" sz="2000" cap="none" spc="0">
                          <a:solidFill>
                            <a:schemeClr val="tx1"/>
                          </a:solidFill>
                        </a:rPr>
                        <a:t>Introduction </a:t>
                      </a:r>
                    </a:p>
                    <a:p>
                      <a:r>
                        <a:rPr lang="en-US" sz="2000" cap="none" spc="0">
                          <a:solidFill>
                            <a:schemeClr val="tx1"/>
                          </a:solidFill>
                        </a:rPr>
                        <a:t>Connections at the company </a:t>
                      </a:r>
                    </a:p>
                  </a:txBody>
                  <a:tcPr marL="56787" marR="56787" marT="56787" marB="113575">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46524846"/>
                  </a:ext>
                </a:extLst>
              </a:tr>
              <a:tr h="1269217">
                <a:tc>
                  <a:txBody>
                    <a:bodyPr/>
                    <a:lstStyle/>
                    <a:p>
                      <a:r>
                        <a:rPr lang="en-US" sz="2000" b="1" cap="none" spc="0" dirty="0">
                          <a:solidFill>
                            <a:schemeClr val="tx1"/>
                          </a:solidFill>
                        </a:rPr>
                        <a:t>Body</a:t>
                      </a:r>
                    </a:p>
                  </a:txBody>
                  <a:tcPr marL="56787" marR="56787" marT="56787" marB="113575">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85000"/>
                      </a:schemeClr>
                    </a:solidFill>
                  </a:tcPr>
                </a:tc>
                <a:tc>
                  <a:txBody>
                    <a:bodyPr/>
                    <a:lstStyle/>
                    <a:p>
                      <a:r>
                        <a:rPr lang="en-US" sz="2000" cap="none" spc="0">
                          <a:solidFill>
                            <a:schemeClr val="tx1"/>
                          </a:solidFill>
                        </a:rPr>
                        <a:t>Your why this company </a:t>
                      </a:r>
                    </a:p>
                    <a:p>
                      <a:r>
                        <a:rPr lang="en-US" sz="2000" cap="none" spc="0">
                          <a:solidFill>
                            <a:schemeClr val="tx1"/>
                          </a:solidFill>
                        </a:rPr>
                        <a:t>Value proposition (tailored to this company) </a:t>
                      </a:r>
                    </a:p>
                  </a:txBody>
                  <a:tcPr marL="56787" marR="56787" marT="56787" marB="113575">
                    <a:lnL w="12700" cmpd="sng">
                      <a:noFill/>
                      <a:prstDash val="solid"/>
                    </a:lnL>
                    <a:lnR w="12700" cmpd="sng">
                      <a:noFill/>
                      <a:prstDash val="solid"/>
                    </a:lnR>
                    <a:lnT w="12700" cap="flat" cmpd="sng" algn="ctr">
                      <a:solidFill>
                        <a:schemeClr val="accent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130493455"/>
                  </a:ext>
                </a:extLst>
              </a:tr>
              <a:tr h="1161191">
                <a:tc>
                  <a:txBody>
                    <a:bodyPr/>
                    <a:lstStyle/>
                    <a:p>
                      <a:r>
                        <a:rPr lang="en-US" sz="2000" b="1" cap="none" spc="0">
                          <a:solidFill>
                            <a:schemeClr val="tx1"/>
                          </a:solidFill>
                        </a:rPr>
                        <a:t>Closing</a:t>
                      </a:r>
                    </a:p>
                  </a:txBody>
                  <a:tcPr marL="56787" marR="56787" marT="56787" marB="113575">
                    <a:lnL w="12700" cmpd="sng">
                      <a:noFill/>
                      <a:prstDash val="solid"/>
                    </a:lnL>
                    <a:lnR w="12700" cmpd="sng">
                      <a:noFill/>
                      <a:prstDash val="solid"/>
                    </a:lnR>
                    <a:lnT w="12700" cmpd="sng">
                      <a:noFill/>
                      <a:prstDash val="solid"/>
                    </a:lnT>
                    <a:lnB w="12700" cmpd="sng">
                      <a:noFill/>
                      <a:prstDash val="solid"/>
                    </a:lnB>
                    <a:noFill/>
                  </a:tcPr>
                </a:tc>
                <a:tc>
                  <a:txBody>
                    <a:bodyPr/>
                    <a:lstStyle/>
                    <a:p>
                      <a:r>
                        <a:rPr lang="en-US" sz="2000" cap="none" spc="0" dirty="0">
                          <a:solidFill>
                            <a:schemeClr val="tx1"/>
                          </a:solidFill>
                        </a:rPr>
                        <a:t>Next Steps</a:t>
                      </a:r>
                    </a:p>
                    <a:p>
                      <a:r>
                        <a:rPr lang="en-US" sz="2000" cap="none" spc="0" dirty="0">
                          <a:solidFill>
                            <a:schemeClr val="tx1"/>
                          </a:solidFill>
                        </a:rPr>
                        <a:t>Polite close </a:t>
                      </a:r>
                    </a:p>
                    <a:p>
                      <a:r>
                        <a:rPr lang="en-US" sz="2000" cap="none" spc="0" dirty="0">
                          <a:solidFill>
                            <a:schemeClr val="tx1"/>
                          </a:solidFill>
                        </a:rPr>
                        <a:t>Signature line </a:t>
                      </a:r>
                    </a:p>
                  </a:txBody>
                  <a:tcPr marL="56787" marR="56787" marT="56787" marB="11357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30279458"/>
                  </a:ext>
                </a:extLst>
              </a:tr>
            </a:tbl>
          </a:graphicData>
        </a:graphic>
      </p:graphicFrame>
    </p:spTree>
    <p:extLst>
      <p:ext uri="{BB962C8B-B14F-4D97-AF65-F5344CB8AC3E}">
        <p14:creationId xmlns:p14="http://schemas.microsoft.com/office/powerpoint/2010/main" val="33202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2F5C73-4277-427D-8692-232790ECEC6F}"/>
              </a:ext>
            </a:extLst>
          </p:cNvPr>
          <p:cNvPicPr>
            <a:picLocks noChangeAspect="1"/>
          </p:cNvPicPr>
          <p:nvPr/>
        </p:nvPicPr>
        <p:blipFill>
          <a:blip r:embed="rId2"/>
          <a:stretch>
            <a:fillRect/>
          </a:stretch>
        </p:blipFill>
        <p:spPr>
          <a:xfrm>
            <a:off x="189804" y="877301"/>
            <a:ext cx="8764392" cy="3388898"/>
          </a:xfrm>
          <a:prstGeom prst="rect">
            <a:avLst/>
          </a:prstGeom>
        </p:spPr>
      </p:pic>
    </p:spTree>
    <p:extLst>
      <p:ext uri="{BB962C8B-B14F-4D97-AF65-F5344CB8AC3E}">
        <p14:creationId xmlns:p14="http://schemas.microsoft.com/office/powerpoint/2010/main" val="282415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427079-106C-4629-AF2A-E3F07E0AD7D2}"/>
              </a:ext>
            </a:extLst>
          </p:cNvPr>
          <p:cNvPicPr>
            <a:picLocks noChangeAspect="1"/>
          </p:cNvPicPr>
          <p:nvPr/>
        </p:nvPicPr>
        <p:blipFill>
          <a:blip r:embed="rId2"/>
          <a:stretch>
            <a:fillRect/>
          </a:stretch>
        </p:blipFill>
        <p:spPr>
          <a:xfrm>
            <a:off x="1473040" y="514244"/>
            <a:ext cx="6435741" cy="4272909"/>
          </a:xfrm>
          <a:prstGeom prst="rect">
            <a:avLst/>
          </a:prstGeom>
        </p:spPr>
      </p:pic>
    </p:spTree>
    <p:extLst>
      <p:ext uri="{BB962C8B-B14F-4D97-AF65-F5344CB8AC3E}">
        <p14:creationId xmlns:p14="http://schemas.microsoft.com/office/powerpoint/2010/main" val="420042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C4838-90A7-4DFB-86A8-AE8B882179F5}"/>
              </a:ext>
            </a:extLst>
          </p:cNvPr>
          <p:cNvPicPr>
            <a:picLocks noChangeAspect="1"/>
          </p:cNvPicPr>
          <p:nvPr/>
        </p:nvPicPr>
        <p:blipFill>
          <a:blip r:embed="rId2"/>
          <a:stretch>
            <a:fillRect/>
          </a:stretch>
        </p:blipFill>
        <p:spPr>
          <a:xfrm>
            <a:off x="1492091" y="355486"/>
            <a:ext cx="6159817" cy="4432528"/>
          </a:xfrm>
          <a:prstGeom prst="rect">
            <a:avLst/>
          </a:prstGeom>
        </p:spPr>
      </p:pic>
    </p:spTree>
    <p:extLst>
      <p:ext uri="{BB962C8B-B14F-4D97-AF65-F5344CB8AC3E}">
        <p14:creationId xmlns:p14="http://schemas.microsoft.com/office/powerpoint/2010/main" val="257778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908DE3-A12A-4E14-AFA7-F74A6A6B8E7C}"/>
              </a:ext>
            </a:extLst>
          </p:cNvPr>
          <p:cNvSpPr>
            <a:spLocks noGrp="1"/>
          </p:cNvSpPr>
          <p:nvPr>
            <p:ph type="title"/>
          </p:nvPr>
        </p:nvSpPr>
        <p:spPr>
          <a:xfrm>
            <a:off x="445769" y="480197"/>
            <a:ext cx="4206441" cy="1043803"/>
          </a:xfrm>
          <a:solidFill>
            <a:schemeClr val="accent2"/>
          </a:solidFill>
        </p:spPr>
        <p:txBody>
          <a:bodyPr>
            <a:normAutofit/>
          </a:bodyPr>
          <a:lstStyle/>
          <a:p>
            <a:r>
              <a:rPr lang="en-US" sz="3000" dirty="0">
                <a:solidFill>
                  <a:schemeClr val="bg1"/>
                </a:solidFill>
              </a:rPr>
              <a:t>Resume Formatting</a:t>
            </a:r>
          </a:p>
        </p:txBody>
      </p:sp>
      <p:sp>
        <p:nvSpPr>
          <p:cNvPr id="4" name="Content Placeholder 3">
            <a:extLst>
              <a:ext uri="{FF2B5EF4-FFF2-40B4-BE49-F238E27FC236}">
                <a16:creationId xmlns:a16="http://schemas.microsoft.com/office/drawing/2014/main" id="{18AF40C9-7C6E-4384-BE0B-287469B0C501}"/>
              </a:ext>
            </a:extLst>
          </p:cNvPr>
          <p:cNvSpPr>
            <a:spLocks noGrp="1"/>
          </p:cNvSpPr>
          <p:nvPr>
            <p:ph idx="1"/>
          </p:nvPr>
        </p:nvSpPr>
        <p:spPr>
          <a:xfrm>
            <a:off x="445206" y="1591322"/>
            <a:ext cx="4206441" cy="2829757"/>
          </a:xfrm>
          <a:solidFill>
            <a:schemeClr val="accent2"/>
          </a:solidFill>
        </p:spPr>
        <p:txBody>
          <a:bodyPr>
            <a:normAutofit/>
          </a:bodyPr>
          <a:lstStyle/>
          <a:p>
            <a:r>
              <a:rPr lang="en-US" sz="1500" dirty="0">
                <a:solidFill>
                  <a:schemeClr val="bg1"/>
                </a:solidFill>
              </a:rPr>
              <a:t>A resume is not a CV </a:t>
            </a:r>
          </a:p>
          <a:p>
            <a:r>
              <a:rPr lang="en-US" sz="1500" dirty="0">
                <a:solidFill>
                  <a:schemeClr val="bg1"/>
                </a:solidFill>
              </a:rPr>
              <a:t>Use a clean template, no images </a:t>
            </a:r>
          </a:p>
          <a:p>
            <a:r>
              <a:rPr lang="en-US" sz="1500" dirty="0">
                <a:solidFill>
                  <a:schemeClr val="bg1"/>
                </a:solidFill>
              </a:rPr>
              <a:t>1-page, maybe 2 pages for lots of experience</a:t>
            </a:r>
          </a:p>
          <a:p>
            <a:r>
              <a:rPr lang="en-US" sz="1500" dirty="0">
                <a:solidFill>
                  <a:schemeClr val="bg1"/>
                </a:solidFill>
              </a:rPr>
              <a:t>Sections (Education, Experience, Additional) </a:t>
            </a:r>
          </a:p>
          <a:p>
            <a:r>
              <a:rPr lang="en-US" sz="1500" dirty="0">
                <a:solidFill>
                  <a:schemeClr val="bg1"/>
                </a:solidFill>
              </a:rPr>
              <a:t>Functional resumes can highlight skills for a long tenure in a job</a:t>
            </a:r>
          </a:p>
          <a:p>
            <a:r>
              <a:rPr lang="en-US" sz="1500" dirty="0">
                <a:solidFill>
                  <a:schemeClr val="bg1"/>
                </a:solidFill>
              </a:rPr>
              <a:t>White space – more is not usually better </a:t>
            </a:r>
          </a:p>
          <a:p>
            <a:r>
              <a:rPr lang="en-US" sz="1500" dirty="0">
                <a:solidFill>
                  <a:schemeClr val="bg1"/>
                </a:solidFill>
              </a:rPr>
              <a:t>Easy to read – never less than 10 </a:t>
            </a:r>
            <a:r>
              <a:rPr lang="en-US" sz="1500" dirty="0" err="1">
                <a:solidFill>
                  <a:schemeClr val="bg1"/>
                </a:solidFill>
              </a:rPr>
              <a:t>pt</a:t>
            </a:r>
            <a:r>
              <a:rPr lang="en-US" sz="1500" dirty="0">
                <a:solidFill>
                  <a:schemeClr val="bg1"/>
                </a:solidFill>
              </a:rPr>
              <a:t> font (11 </a:t>
            </a:r>
            <a:r>
              <a:rPr lang="en-US" sz="1500" dirty="0" err="1">
                <a:solidFill>
                  <a:schemeClr val="bg1"/>
                </a:solidFill>
              </a:rPr>
              <a:t>pt</a:t>
            </a:r>
            <a:r>
              <a:rPr lang="en-US" sz="1500" dirty="0">
                <a:solidFill>
                  <a:schemeClr val="bg1"/>
                </a:solidFill>
              </a:rPr>
              <a:t> is better) </a:t>
            </a:r>
          </a:p>
        </p:txBody>
      </p:sp>
      <p:pic>
        <p:nvPicPr>
          <p:cNvPr id="8" name="Picture 7">
            <a:extLst>
              <a:ext uri="{FF2B5EF4-FFF2-40B4-BE49-F238E27FC236}">
                <a16:creationId xmlns:a16="http://schemas.microsoft.com/office/drawing/2014/main" id="{05A506F6-2180-4889-BB25-C24F8BD13440}"/>
              </a:ext>
            </a:extLst>
          </p:cNvPr>
          <p:cNvPicPr>
            <a:picLocks noChangeAspect="1"/>
          </p:cNvPicPr>
          <p:nvPr/>
        </p:nvPicPr>
        <p:blipFill>
          <a:blip r:embed="rId2"/>
          <a:stretch>
            <a:fillRect/>
          </a:stretch>
        </p:blipFill>
        <p:spPr>
          <a:xfrm>
            <a:off x="4831959" y="172112"/>
            <a:ext cx="3848791" cy="4799275"/>
          </a:xfrm>
          <a:prstGeom prst="rect">
            <a:avLst/>
          </a:prstGeom>
        </p:spPr>
      </p:pic>
    </p:spTree>
    <p:extLst>
      <p:ext uri="{BB962C8B-B14F-4D97-AF65-F5344CB8AC3E}">
        <p14:creationId xmlns:p14="http://schemas.microsoft.com/office/powerpoint/2010/main" val="340106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1CB93-8015-47A6-9338-247BB7A23F2E}"/>
              </a:ext>
            </a:extLst>
          </p:cNvPr>
          <p:cNvPicPr>
            <a:picLocks noChangeAspect="1"/>
          </p:cNvPicPr>
          <p:nvPr/>
        </p:nvPicPr>
        <p:blipFill>
          <a:blip r:embed="rId2"/>
          <a:stretch>
            <a:fillRect/>
          </a:stretch>
        </p:blipFill>
        <p:spPr>
          <a:xfrm>
            <a:off x="565611" y="1503336"/>
            <a:ext cx="8106808" cy="2107769"/>
          </a:xfrm>
          <a:prstGeom prst="rect">
            <a:avLst/>
          </a:prstGeom>
        </p:spPr>
      </p:pic>
    </p:spTree>
    <p:extLst>
      <p:ext uri="{BB962C8B-B14F-4D97-AF65-F5344CB8AC3E}">
        <p14:creationId xmlns:p14="http://schemas.microsoft.com/office/powerpoint/2010/main" val="243812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2D08F0-B087-4B65-BBF0-80E1A9BE9AA5}"/>
              </a:ext>
            </a:extLst>
          </p:cNvPr>
          <p:cNvSpPr txBox="1"/>
          <p:nvPr/>
        </p:nvSpPr>
        <p:spPr>
          <a:xfrm>
            <a:off x="3399427" y="3200310"/>
            <a:ext cx="2677523" cy="707886"/>
          </a:xfrm>
          <a:prstGeom prst="rect">
            <a:avLst/>
          </a:prstGeom>
          <a:noFill/>
        </p:spPr>
        <p:txBody>
          <a:bodyPr wrap="square">
            <a:spAutoFit/>
          </a:bodyPr>
          <a:lstStyle/>
          <a:p>
            <a:r>
              <a:rPr lang="en-US" sz="2000" i="0" dirty="0">
                <a:effectLst/>
                <a:latin typeface="Roboto" panose="02000000000000000000" pitchFamily="2" charset="0"/>
              </a:rPr>
              <a:t>Go to</a:t>
            </a:r>
            <a:r>
              <a:rPr lang="en-US" sz="2000" b="1" i="0" dirty="0">
                <a:effectLst/>
                <a:latin typeface="Roboto" panose="02000000000000000000" pitchFamily="2" charset="0"/>
              </a:rPr>
              <a:t> slido.com</a:t>
            </a:r>
            <a:r>
              <a:rPr lang="en-US" sz="2000" b="0" i="0" dirty="0">
                <a:effectLst/>
                <a:latin typeface="Roboto" panose="02000000000000000000" pitchFamily="2" charset="0"/>
              </a:rPr>
              <a:t> and enter </a:t>
            </a:r>
            <a:r>
              <a:rPr lang="en-US" sz="2000" b="1" dirty="0"/>
              <a:t>#1723057</a:t>
            </a:r>
          </a:p>
        </p:txBody>
      </p:sp>
      <p:sp>
        <p:nvSpPr>
          <p:cNvPr id="7" name="Content Placeholder 6">
            <a:extLst>
              <a:ext uri="{FF2B5EF4-FFF2-40B4-BE49-F238E27FC236}">
                <a16:creationId xmlns:a16="http://schemas.microsoft.com/office/drawing/2014/main" id="{6E225218-44F9-45C3-8992-984DF748F055}"/>
              </a:ext>
            </a:extLst>
          </p:cNvPr>
          <p:cNvSpPr>
            <a:spLocks noGrp="1"/>
          </p:cNvSpPr>
          <p:nvPr>
            <p:ph sz="quarter" idx="10"/>
          </p:nvPr>
        </p:nvSpPr>
        <p:spPr>
          <a:xfrm>
            <a:off x="2188767" y="1943190"/>
            <a:ext cx="5098842" cy="954107"/>
          </a:xfrm>
        </p:spPr>
        <p:txBody>
          <a:bodyPr/>
          <a:lstStyle/>
          <a:p>
            <a:pPr algn="l"/>
            <a:r>
              <a:rPr lang="en-US" sz="2800" b="0" i="0" dirty="0">
                <a:effectLst/>
                <a:latin typeface="Roboto" panose="02000000000000000000" pitchFamily="2" charset="0"/>
              </a:rPr>
              <a:t>What questions do you have about career management?</a:t>
            </a:r>
          </a:p>
        </p:txBody>
      </p:sp>
    </p:spTree>
    <p:extLst>
      <p:ext uri="{BB962C8B-B14F-4D97-AF65-F5344CB8AC3E}">
        <p14:creationId xmlns:p14="http://schemas.microsoft.com/office/powerpoint/2010/main" val="115555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84C2C4-275A-41AC-BE6F-7BF4A005B5CC}"/>
              </a:ext>
            </a:extLst>
          </p:cNvPr>
          <p:cNvPicPr>
            <a:picLocks noChangeAspect="1"/>
          </p:cNvPicPr>
          <p:nvPr/>
        </p:nvPicPr>
        <p:blipFill>
          <a:blip r:embed="rId2"/>
          <a:stretch>
            <a:fillRect/>
          </a:stretch>
        </p:blipFill>
        <p:spPr>
          <a:xfrm>
            <a:off x="652225" y="1069383"/>
            <a:ext cx="7946785" cy="2960176"/>
          </a:xfrm>
          <a:prstGeom prst="rect">
            <a:avLst/>
          </a:prstGeom>
        </p:spPr>
      </p:pic>
    </p:spTree>
    <p:extLst>
      <p:ext uri="{BB962C8B-B14F-4D97-AF65-F5344CB8AC3E}">
        <p14:creationId xmlns:p14="http://schemas.microsoft.com/office/powerpoint/2010/main" val="2022216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7E2894-9525-4DBE-9AA8-9A383E367880}"/>
              </a:ext>
            </a:extLst>
          </p:cNvPr>
          <p:cNvSpPr/>
          <p:nvPr/>
        </p:nvSpPr>
        <p:spPr>
          <a:xfrm>
            <a:off x="-1" y="0"/>
            <a:ext cx="2518611" cy="5143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extBox 1"/>
          <p:cNvSpPr txBox="1"/>
          <p:nvPr/>
        </p:nvSpPr>
        <p:spPr>
          <a:xfrm>
            <a:off x="3894376" y="2718008"/>
            <a:ext cx="4784403" cy="369332"/>
          </a:xfrm>
          <a:prstGeom prst="rect">
            <a:avLst/>
          </a:prstGeom>
          <a:noFill/>
        </p:spPr>
        <p:txBody>
          <a:bodyPr wrap="square" rtlCol="0">
            <a:spAutoFit/>
          </a:bodyPr>
          <a:lstStyle/>
          <a:p>
            <a:r>
              <a:rPr lang="en-US" sz="900" i="1" dirty="0">
                <a:latin typeface="Times New Roman" panose="02020603050405020304" pitchFamily="18" charset="0"/>
                <a:cs typeface="Times New Roman" panose="02020603050405020304" pitchFamily="18" charset="0"/>
              </a:rPr>
              <a:t>Interests: </a:t>
            </a:r>
            <a:r>
              <a:rPr lang="en-US" sz="900" dirty="0">
                <a:latin typeface="Times New Roman" panose="02020603050405020304" pitchFamily="18" charset="0"/>
                <a:cs typeface="Times New Roman" panose="02020603050405020304" pitchFamily="18" charset="0"/>
              </a:rPr>
              <a:t>Huge foodie (dim sum is a top favorite), hiking fanatic, and travel adventurer (especially to off-the-beaten path track locations such as national parks of Chile or the jungles of Bali)</a:t>
            </a:r>
          </a:p>
        </p:txBody>
      </p:sp>
      <p:sp>
        <p:nvSpPr>
          <p:cNvPr id="15" name="TextBox 14"/>
          <p:cNvSpPr txBox="1"/>
          <p:nvPr/>
        </p:nvSpPr>
        <p:spPr>
          <a:xfrm>
            <a:off x="3815550" y="1443887"/>
            <a:ext cx="5565471" cy="230832"/>
          </a:xfrm>
          <a:prstGeom prst="rect">
            <a:avLst/>
          </a:prstGeom>
          <a:noFill/>
        </p:spPr>
        <p:txBody>
          <a:bodyPr wrap="square" rtlCol="0">
            <a:spAutoFit/>
          </a:bodyPr>
          <a:lstStyle/>
          <a:p>
            <a:r>
              <a:rPr lang="en-US" sz="900" i="1" dirty="0">
                <a:latin typeface="Times New Roman" panose="02020603050405020304" pitchFamily="18" charset="0"/>
                <a:cs typeface="Times New Roman" panose="02020603050405020304" pitchFamily="18" charset="0"/>
              </a:rPr>
              <a:t>Interests: </a:t>
            </a:r>
            <a:r>
              <a:rPr lang="en-US" sz="900" dirty="0">
                <a:latin typeface="Times New Roman" panose="02020603050405020304" pitchFamily="18" charset="0"/>
                <a:cs typeface="Times New Roman" panose="02020603050405020304" pitchFamily="18" charset="0"/>
              </a:rPr>
              <a:t>Long suffering Georgia sports fan: Falcons, Hawks, Braves, Dream, United, Panthers &amp; Bulldogs</a:t>
            </a:r>
          </a:p>
        </p:txBody>
      </p:sp>
      <p:grpSp>
        <p:nvGrpSpPr>
          <p:cNvPr id="8" name="Group 7"/>
          <p:cNvGrpSpPr/>
          <p:nvPr/>
        </p:nvGrpSpPr>
        <p:grpSpPr>
          <a:xfrm>
            <a:off x="2702563" y="1965701"/>
            <a:ext cx="4688994" cy="775785"/>
            <a:chOff x="143684" y="529876"/>
            <a:chExt cx="5255577" cy="869525"/>
          </a:xfrm>
        </p:grpSpPr>
        <p:pic>
          <p:nvPicPr>
            <p:cNvPr id="9" name="Picture 8"/>
            <p:cNvPicPr/>
            <p:nvPr/>
          </p:nvPicPr>
          <p:blipFill rotWithShape="1">
            <a:blip r:embed="rId3"/>
            <a:srcRect l="5427" t="61585" r="59155" b="29118"/>
            <a:stretch/>
          </p:blipFill>
          <p:spPr bwMode="auto">
            <a:xfrm>
              <a:off x="143684" y="529876"/>
              <a:ext cx="5255577" cy="86952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2882096" y="529876"/>
              <a:ext cx="613458" cy="34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16"/>
          <p:cNvGrpSpPr/>
          <p:nvPr/>
        </p:nvGrpSpPr>
        <p:grpSpPr>
          <a:xfrm>
            <a:off x="2702564" y="665050"/>
            <a:ext cx="4882686" cy="778837"/>
            <a:chOff x="143684" y="4421529"/>
            <a:chExt cx="6510248" cy="1038449"/>
          </a:xfrm>
        </p:grpSpPr>
        <p:pic>
          <p:nvPicPr>
            <p:cNvPr id="16" name="Picture 15"/>
            <p:cNvPicPr/>
            <p:nvPr/>
          </p:nvPicPr>
          <p:blipFill rotWithShape="1">
            <a:blip r:embed="rId4"/>
            <a:srcRect l="5548" t="49618" r="57164" b="40951"/>
            <a:stretch/>
          </p:blipFill>
          <p:spPr bwMode="auto">
            <a:xfrm>
              <a:off x="143684" y="4421529"/>
              <a:ext cx="6510248" cy="1038449"/>
            </a:xfrm>
            <a:prstGeom prst="rect">
              <a:avLst/>
            </a:prstGeom>
            <a:ln>
              <a:noFill/>
            </a:ln>
            <a:extLst>
              <a:ext uri="{53640926-AAD7-44D8-BBD7-CCE9431645EC}">
                <a14:shadowObscured xmlns:a14="http://schemas.microsoft.com/office/drawing/2010/main"/>
              </a:ext>
            </a:extLst>
          </p:spPr>
        </p:pic>
        <p:sp>
          <p:nvSpPr>
            <p:cNvPr id="14" name="Rectangle 13"/>
            <p:cNvSpPr/>
            <p:nvPr/>
          </p:nvSpPr>
          <p:spPr>
            <a:xfrm>
              <a:off x="3588152" y="4456253"/>
              <a:ext cx="694481" cy="231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TextBox 10"/>
          <p:cNvSpPr txBox="1"/>
          <p:nvPr/>
        </p:nvSpPr>
        <p:spPr>
          <a:xfrm>
            <a:off x="3973202" y="4202487"/>
            <a:ext cx="5407819" cy="369332"/>
          </a:xfrm>
          <a:prstGeom prst="rect">
            <a:avLst/>
          </a:prstGeom>
          <a:noFill/>
        </p:spPr>
        <p:txBody>
          <a:bodyPr wrap="square" rtlCol="0">
            <a:spAutoFit/>
          </a:bodyPr>
          <a:lstStyle/>
          <a:p>
            <a:r>
              <a:rPr lang="en-US" sz="900" i="1" dirty="0">
                <a:latin typeface="Times New Roman" panose="02020603050405020304" pitchFamily="18" charset="0"/>
                <a:cs typeface="Times New Roman" panose="02020603050405020304" pitchFamily="18" charset="0"/>
              </a:rPr>
              <a:t>Interests: </a:t>
            </a:r>
            <a:r>
              <a:rPr lang="en-US" sz="900" dirty="0">
                <a:latin typeface="Times New Roman" panose="02020603050405020304" pitchFamily="18" charset="0"/>
                <a:cs typeface="Times New Roman" panose="02020603050405020304" pitchFamily="18" charset="0"/>
              </a:rPr>
              <a:t>Golf (played to a 0.7 handicap through college), Soccer (played since age 7), Traveling (best experience: climbed to the summit of the tallest peak in North Africa, Jebel Toubkal, during a snow storm)</a:t>
            </a:r>
          </a:p>
        </p:txBody>
      </p:sp>
      <p:grpSp>
        <p:nvGrpSpPr>
          <p:cNvPr id="5" name="Group 4"/>
          <p:cNvGrpSpPr/>
          <p:nvPr/>
        </p:nvGrpSpPr>
        <p:grpSpPr>
          <a:xfrm>
            <a:off x="2597074" y="3234664"/>
            <a:ext cx="4899973" cy="1011043"/>
            <a:chOff x="3030" y="4312885"/>
            <a:chExt cx="6533297" cy="1348057"/>
          </a:xfrm>
        </p:grpSpPr>
        <p:pic>
          <p:nvPicPr>
            <p:cNvPr id="3" name="Picture 2"/>
            <p:cNvPicPr>
              <a:picLocks noChangeAspect="1"/>
            </p:cNvPicPr>
            <p:nvPr/>
          </p:nvPicPr>
          <p:blipFill>
            <a:blip r:embed="rId5"/>
            <a:stretch>
              <a:fillRect/>
            </a:stretch>
          </p:blipFill>
          <p:spPr>
            <a:xfrm>
              <a:off x="3030" y="4312885"/>
              <a:ext cx="6533297" cy="1348057"/>
            </a:xfrm>
            <a:prstGeom prst="rect">
              <a:avLst/>
            </a:prstGeom>
          </p:spPr>
        </p:pic>
        <p:sp>
          <p:nvSpPr>
            <p:cNvPr id="4" name="Rectangle 3"/>
            <p:cNvSpPr/>
            <p:nvPr/>
          </p:nvSpPr>
          <p:spPr>
            <a:xfrm>
              <a:off x="2758831" y="4657969"/>
              <a:ext cx="742461" cy="21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TextBox 5">
            <a:extLst>
              <a:ext uri="{FF2B5EF4-FFF2-40B4-BE49-F238E27FC236}">
                <a16:creationId xmlns:a16="http://schemas.microsoft.com/office/drawing/2014/main" id="{732E7AF4-A5CC-40D5-91F3-FF9AC85A337A}"/>
              </a:ext>
            </a:extLst>
          </p:cNvPr>
          <p:cNvSpPr txBox="1"/>
          <p:nvPr/>
        </p:nvSpPr>
        <p:spPr>
          <a:xfrm>
            <a:off x="205122" y="1686956"/>
            <a:ext cx="2116255" cy="2062103"/>
          </a:xfrm>
          <a:prstGeom prst="rect">
            <a:avLst/>
          </a:prstGeom>
          <a:noFill/>
        </p:spPr>
        <p:txBody>
          <a:bodyPr wrap="square" rtlCol="0">
            <a:spAutoFit/>
          </a:bodyPr>
          <a:lstStyle/>
          <a:p>
            <a:r>
              <a:rPr lang="en-US" sz="3200" dirty="0">
                <a:solidFill>
                  <a:schemeClr val="bg1"/>
                </a:solidFill>
              </a:rPr>
              <a:t>Please be interesting in your interests! </a:t>
            </a:r>
          </a:p>
        </p:txBody>
      </p:sp>
    </p:spTree>
    <p:extLst>
      <p:ext uri="{BB962C8B-B14F-4D97-AF65-F5344CB8AC3E}">
        <p14:creationId xmlns:p14="http://schemas.microsoft.com/office/powerpoint/2010/main" val="2528141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872E6B98-2C49-45C4-92F8-6C13B30502A0}"/>
              </a:ext>
            </a:extLst>
          </p:cNvPr>
          <p:cNvGraphicFramePr>
            <a:graphicFrameLocks noGrp="1"/>
          </p:cNvGraphicFramePr>
          <p:nvPr>
            <p:extLst>
              <p:ext uri="{D42A27DB-BD31-4B8C-83A1-F6EECF244321}">
                <p14:modId xmlns:p14="http://schemas.microsoft.com/office/powerpoint/2010/main" val="2803862864"/>
              </p:ext>
            </p:extLst>
          </p:nvPr>
        </p:nvGraphicFramePr>
        <p:xfrm>
          <a:off x="250167" y="1229805"/>
          <a:ext cx="8700105" cy="3474720"/>
        </p:xfrm>
        <a:graphic>
          <a:graphicData uri="http://schemas.openxmlformats.org/drawingml/2006/table">
            <a:tbl>
              <a:tblPr firstRow="1" bandRow="1">
                <a:tableStyleId>{5C22544A-7EE6-4342-B048-85BDC9FD1C3A}</a:tableStyleId>
              </a:tblPr>
              <a:tblGrid>
                <a:gridCol w="1740021">
                  <a:extLst>
                    <a:ext uri="{9D8B030D-6E8A-4147-A177-3AD203B41FA5}">
                      <a16:colId xmlns:a16="http://schemas.microsoft.com/office/drawing/2014/main" val="3084994674"/>
                    </a:ext>
                  </a:extLst>
                </a:gridCol>
                <a:gridCol w="1740021">
                  <a:extLst>
                    <a:ext uri="{9D8B030D-6E8A-4147-A177-3AD203B41FA5}">
                      <a16:colId xmlns:a16="http://schemas.microsoft.com/office/drawing/2014/main" val="573212740"/>
                    </a:ext>
                  </a:extLst>
                </a:gridCol>
                <a:gridCol w="1740021">
                  <a:extLst>
                    <a:ext uri="{9D8B030D-6E8A-4147-A177-3AD203B41FA5}">
                      <a16:colId xmlns:a16="http://schemas.microsoft.com/office/drawing/2014/main" val="326916006"/>
                    </a:ext>
                  </a:extLst>
                </a:gridCol>
                <a:gridCol w="1740021">
                  <a:extLst>
                    <a:ext uri="{9D8B030D-6E8A-4147-A177-3AD203B41FA5}">
                      <a16:colId xmlns:a16="http://schemas.microsoft.com/office/drawing/2014/main" val="3639891803"/>
                    </a:ext>
                  </a:extLst>
                </a:gridCol>
                <a:gridCol w="1740021">
                  <a:extLst>
                    <a:ext uri="{9D8B030D-6E8A-4147-A177-3AD203B41FA5}">
                      <a16:colId xmlns:a16="http://schemas.microsoft.com/office/drawing/2014/main" val="2871025985"/>
                    </a:ext>
                  </a:extLst>
                </a:gridCol>
              </a:tblGrid>
              <a:tr h="619355">
                <a:tc>
                  <a:txBody>
                    <a:bodyPr/>
                    <a:lstStyle/>
                    <a:p>
                      <a:pPr algn="ctr"/>
                      <a:r>
                        <a:rPr lang="en-US" dirty="0"/>
                        <a:t>Decision-Making</a:t>
                      </a:r>
                    </a:p>
                  </a:txBody>
                  <a:tcPr/>
                </a:tc>
                <a:tc>
                  <a:txBody>
                    <a:bodyPr/>
                    <a:lstStyle/>
                    <a:p>
                      <a:pPr algn="ctr"/>
                      <a:r>
                        <a:rPr lang="en-US" dirty="0"/>
                        <a:t>Branding </a:t>
                      </a:r>
                    </a:p>
                  </a:txBody>
                  <a:tcPr/>
                </a:tc>
                <a:tc>
                  <a:txBody>
                    <a:bodyPr/>
                    <a:lstStyle/>
                    <a:p>
                      <a:pPr algn="ctr"/>
                      <a:r>
                        <a:rPr lang="en-US" dirty="0"/>
                        <a:t>Networking</a:t>
                      </a:r>
                    </a:p>
                  </a:txBody>
                  <a:tcPr/>
                </a:tc>
                <a:tc>
                  <a:txBody>
                    <a:bodyPr/>
                    <a:lstStyle/>
                    <a:p>
                      <a:pPr algn="ctr"/>
                      <a:r>
                        <a:rPr lang="en-US" dirty="0"/>
                        <a:t>The Market</a:t>
                      </a:r>
                    </a:p>
                  </a:txBody>
                  <a:tcPr/>
                </a:tc>
                <a:tc>
                  <a:txBody>
                    <a:bodyPr/>
                    <a:lstStyle/>
                    <a:p>
                      <a:pPr algn="ctr"/>
                      <a:r>
                        <a:rPr lang="en-US" dirty="0"/>
                        <a:t>Interviewing</a:t>
                      </a:r>
                    </a:p>
                  </a:txBody>
                  <a:tcPr/>
                </a:tc>
                <a:extLst>
                  <a:ext uri="{0D108BD9-81ED-4DB2-BD59-A6C34878D82A}">
                    <a16:rowId xmlns:a16="http://schemas.microsoft.com/office/drawing/2014/main" val="2176395560"/>
                  </a:ext>
                </a:extLst>
              </a:tr>
              <a:tr h="2766353">
                <a:tc>
                  <a:txBody>
                    <a:bodyPr/>
                    <a:lstStyle/>
                    <a:p>
                      <a:pPr marL="285750" indent="-285750">
                        <a:buFont typeface="Arial" panose="020B0604020202020204" pitchFamily="34" charset="0"/>
                        <a:buChar char="•"/>
                      </a:pPr>
                      <a:r>
                        <a:rPr lang="en-US" dirty="0">
                          <a:solidFill>
                            <a:schemeClr val="tx1"/>
                          </a:solidFill>
                        </a:rPr>
                        <a:t>Product Market Fit</a:t>
                      </a:r>
                    </a:p>
                    <a:p>
                      <a:pPr marL="285750" indent="-285750">
                        <a:buFont typeface="Arial" panose="020B0604020202020204" pitchFamily="34" charset="0"/>
                        <a:buChar char="•"/>
                      </a:pPr>
                      <a:r>
                        <a:rPr lang="en-US" dirty="0">
                          <a:solidFill>
                            <a:schemeClr val="bg1">
                              <a:lumMod val="65000"/>
                            </a:schemeClr>
                          </a:solidFill>
                        </a:rPr>
                        <a:t>Visioning </a:t>
                      </a:r>
                    </a:p>
                    <a:p>
                      <a:pPr marL="285750" indent="-285750">
                        <a:buFont typeface="Arial" panose="020B0604020202020204" pitchFamily="34" charset="0"/>
                        <a:buChar char="•"/>
                      </a:pPr>
                      <a:r>
                        <a:rPr lang="en-US" dirty="0"/>
                        <a:t>Big 5 and Priorities </a:t>
                      </a:r>
                    </a:p>
                    <a:p>
                      <a:pPr marL="285750" indent="-285750">
                        <a:buFont typeface="Arial" panose="020B0604020202020204" pitchFamily="34" charset="0"/>
                        <a:buChar char="•"/>
                      </a:pPr>
                      <a:r>
                        <a:rPr lang="en-US" dirty="0">
                          <a:solidFill>
                            <a:schemeClr val="bg1">
                              <a:lumMod val="65000"/>
                            </a:schemeClr>
                          </a:solidFill>
                        </a:rPr>
                        <a:t>Purpose </a:t>
                      </a:r>
                    </a:p>
                    <a:p>
                      <a:pPr marL="285750" indent="-285750">
                        <a:buFont typeface="Arial" panose="020B0604020202020204" pitchFamily="34" charset="0"/>
                        <a:buChar char="•"/>
                      </a:pPr>
                      <a:r>
                        <a:rPr lang="en-US" sz="1800" kern="1200" dirty="0">
                          <a:solidFill>
                            <a:schemeClr val="bg1">
                              <a:lumMod val="65000"/>
                            </a:schemeClr>
                          </a:solidFill>
                          <a:latin typeface="+mn-lt"/>
                          <a:ea typeface="+mn-ea"/>
                          <a:cs typeface="+mn-cs"/>
                        </a:rPr>
                        <a:t>5-Years</a:t>
                      </a:r>
                    </a:p>
                    <a:p>
                      <a:pPr marL="285750" indent="-285750">
                        <a:buFont typeface="Arial" panose="020B0604020202020204" pitchFamily="34" charset="0"/>
                        <a:buChar char="•"/>
                      </a:pPr>
                      <a:r>
                        <a:rPr lang="en-US" dirty="0">
                          <a:solidFill>
                            <a:schemeClr val="bg1">
                              <a:lumMod val="65000"/>
                            </a:schemeClr>
                          </a:solidFill>
                        </a:rPr>
                        <a:t>Negotiations </a:t>
                      </a:r>
                    </a:p>
                    <a:p>
                      <a:pPr marL="285750" indent="-285750">
                        <a:buFont typeface="Arial" panose="020B0604020202020204" pitchFamily="34" charset="0"/>
                        <a:buChar char="•"/>
                      </a:pPr>
                      <a:r>
                        <a:rPr lang="en-US" dirty="0">
                          <a:solidFill>
                            <a:schemeClr val="bg1">
                              <a:lumMod val="65000"/>
                            </a:schemeClr>
                          </a:solidFill>
                        </a:rPr>
                        <a:t>Long-Term Career Paths </a:t>
                      </a:r>
                    </a:p>
                  </a:txBody>
                  <a:tcPr/>
                </a:tc>
                <a:tc>
                  <a:txBody>
                    <a:bodyPr/>
                    <a:lstStyle/>
                    <a:p>
                      <a:pPr marL="285750" indent="-285750">
                        <a:buFont typeface="Arial" panose="020B0604020202020204" pitchFamily="34" charset="0"/>
                        <a:buChar char="•"/>
                      </a:pPr>
                      <a:r>
                        <a:rPr lang="en-US" dirty="0">
                          <a:solidFill>
                            <a:schemeClr val="bg1">
                              <a:lumMod val="65000"/>
                            </a:schemeClr>
                          </a:solidFill>
                        </a:rPr>
                        <a:t>Your Brand </a:t>
                      </a:r>
                    </a:p>
                    <a:p>
                      <a:pPr marL="285750" indent="-285750">
                        <a:buFont typeface="Arial" panose="020B0604020202020204" pitchFamily="34" charset="0"/>
                        <a:buChar char="•"/>
                      </a:pPr>
                      <a:r>
                        <a:rPr lang="en-US" dirty="0"/>
                        <a:t>Value Prop </a:t>
                      </a:r>
                    </a:p>
                    <a:p>
                      <a:pPr marL="285750" indent="-285750">
                        <a:buFont typeface="Arial" panose="020B0604020202020204" pitchFamily="34" charset="0"/>
                        <a:buChar char="•"/>
                      </a:pPr>
                      <a:r>
                        <a:rPr lang="en-US" dirty="0">
                          <a:solidFill>
                            <a:schemeClr val="bg1">
                              <a:lumMod val="65000"/>
                            </a:schemeClr>
                          </a:solidFill>
                        </a:rPr>
                        <a:t>LinkedIn </a:t>
                      </a:r>
                    </a:p>
                    <a:p>
                      <a:pPr marL="285750" indent="-285750">
                        <a:buFont typeface="Arial" panose="020B0604020202020204" pitchFamily="34" charset="0"/>
                        <a:buChar char="•"/>
                      </a:pPr>
                      <a:r>
                        <a:rPr lang="en-US" dirty="0">
                          <a:solidFill>
                            <a:schemeClr val="tx1"/>
                          </a:solidFill>
                        </a:rPr>
                        <a:t>Resume </a:t>
                      </a:r>
                    </a:p>
                    <a:p>
                      <a:pPr marL="285750" indent="-285750">
                        <a:buFont typeface="Arial" panose="020B0604020202020204" pitchFamily="34" charset="0"/>
                        <a:buChar char="•"/>
                      </a:pPr>
                      <a:r>
                        <a:rPr lang="en-US" dirty="0">
                          <a:solidFill>
                            <a:schemeClr val="tx1"/>
                          </a:solidFill>
                        </a:rPr>
                        <a:t>Cover Letters</a:t>
                      </a:r>
                    </a:p>
                    <a:p>
                      <a:pPr marL="285750" indent="-285750">
                        <a:buFont typeface="Arial" panose="020B0604020202020204" pitchFamily="34" charset="0"/>
                        <a:buChar char="•"/>
                      </a:pPr>
                      <a:r>
                        <a:rPr lang="en-US" dirty="0">
                          <a:solidFill>
                            <a:schemeClr val="bg1">
                              <a:lumMod val="65000"/>
                            </a:schemeClr>
                          </a:solidFill>
                        </a:rPr>
                        <a:t>30 Second Pitch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1">
                              <a:lumMod val="65000"/>
                            </a:schemeClr>
                          </a:solidFill>
                        </a:rPr>
                        <a:t>TMAY</a:t>
                      </a:r>
                    </a:p>
                    <a:p>
                      <a:r>
                        <a:rPr lang="en-US" dirty="0"/>
                        <a:t> </a:t>
                      </a:r>
                    </a:p>
                  </a:txBody>
                  <a:tcPr/>
                </a:tc>
                <a:tc>
                  <a:txBody>
                    <a:bodyPr/>
                    <a:lstStyle/>
                    <a:p>
                      <a:pPr marL="285750" indent="-285750">
                        <a:buFont typeface="Arial" panose="020B0604020202020204" pitchFamily="34" charset="0"/>
                        <a:buChar char="•"/>
                      </a:pPr>
                      <a:r>
                        <a:rPr lang="en-US" sz="1800" kern="1200" dirty="0">
                          <a:solidFill>
                            <a:schemeClr val="bg1">
                              <a:lumMod val="65000"/>
                            </a:schemeClr>
                          </a:solidFill>
                          <a:latin typeface="+mn-lt"/>
                          <a:ea typeface="+mn-ea"/>
                          <a:cs typeface="+mn-cs"/>
                        </a:rPr>
                        <a:t>Outreach  </a:t>
                      </a:r>
                    </a:p>
                    <a:p>
                      <a:pPr marL="285750" indent="-285750">
                        <a:buFont typeface="Arial" panose="020B0604020202020204" pitchFamily="34" charset="0"/>
                        <a:buChar char="•"/>
                      </a:pPr>
                      <a:r>
                        <a:rPr lang="en-US" sz="1800" kern="1200" dirty="0">
                          <a:solidFill>
                            <a:schemeClr val="bg1">
                              <a:lumMod val="65000"/>
                            </a:schemeClr>
                          </a:solidFill>
                          <a:latin typeface="+mn-lt"/>
                          <a:ea typeface="+mn-ea"/>
                          <a:cs typeface="+mn-cs"/>
                        </a:rPr>
                        <a:t>Emotional Connections</a:t>
                      </a:r>
                    </a:p>
                    <a:p>
                      <a:pPr marL="285750" indent="-285750">
                        <a:buFont typeface="Arial" panose="020B0604020202020204" pitchFamily="34" charset="0"/>
                        <a:buChar char="•"/>
                      </a:pPr>
                      <a:r>
                        <a:rPr lang="en-US" sz="1800" kern="1200" dirty="0">
                          <a:solidFill>
                            <a:schemeClr val="bg1">
                              <a:lumMod val="65000"/>
                            </a:schemeClr>
                          </a:solidFill>
                          <a:latin typeface="+mn-lt"/>
                          <a:ea typeface="+mn-ea"/>
                          <a:cs typeface="+mn-cs"/>
                        </a:rPr>
                        <a:t>Relationship-Building </a:t>
                      </a:r>
                    </a:p>
                    <a:p>
                      <a:pPr marL="285750" indent="-285750">
                        <a:buFont typeface="Arial" panose="020B0604020202020204" pitchFamily="34" charset="0"/>
                        <a:buChar char="•"/>
                      </a:pPr>
                      <a:r>
                        <a:rPr lang="en-US" dirty="0">
                          <a:solidFill>
                            <a:schemeClr val="bg1">
                              <a:lumMod val="65000"/>
                            </a:schemeClr>
                          </a:solidFill>
                        </a:rPr>
                        <a:t>Beyond Campus Recruiting </a:t>
                      </a:r>
                    </a:p>
                    <a:p>
                      <a:pPr marL="285750" indent="-285750">
                        <a:buFont typeface="Arial" panose="020B0604020202020204" pitchFamily="34" charset="0"/>
                        <a:buChar char="•"/>
                      </a:pPr>
                      <a:r>
                        <a:rPr lang="en-US" dirty="0">
                          <a:solidFill>
                            <a:schemeClr val="bg1">
                              <a:lumMod val="65000"/>
                            </a:schemeClr>
                          </a:solidFill>
                        </a:rPr>
                        <a:t>Follow-Up </a:t>
                      </a:r>
                    </a:p>
                  </a:txBody>
                  <a:tcPr/>
                </a:tc>
                <a:tc>
                  <a:txBody>
                    <a:bodyPr/>
                    <a:lstStyle/>
                    <a:p>
                      <a:pPr marL="285750" indent="-285750" algn="l" defTabSz="914400" rtl="0" eaLnBrk="1" latinLnBrk="0" hangingPunct="1">
                        <a:buFont typeface="Arial" panose="020B0604020202020204" pitchFamily="34" charset="0"/>
                        <a:buChar char="•"/>
                      </a:pPr>
                      <a:r>
                        <a:rPr lang="en-US" sz="1800" kern="1200" dirty="0">
                          <a:solidFill>
                            <a:schemeClr val="bg1">
                              <a:lumMod val="65000"/>
                            </a:schemeClr>
                          </a:solidFill>
                          <a:latin typeface="+mn-lt"/>
                          <a:ea typeface="+mn-ea"/>
                          <a:cs typeface="+mn-cs"/>
                        </a:rPr>
                        <a:t>Definition </a:t>
                      </a:r>
                    </a:p>
                    <a:p>
                      <a:pPr marL="285750" indent="-285750" algn="l" defTabSz="914400" rtl="0" eaLnBrk="1" latinLnBrk="0" hangingPunct="1">
                        <a:buFont typeface="Arial" panose="020B0604020202020204" pitchFamily="34" charset="0"/>
                        <a:buChar char="•"/>
                      </a:pPr>
                      <a:r>
                        <a:rPr lang="en-US" sz="1800" kern="1200" dirty="0">
                          <a:solidFill>
                            <a:schemeClr val="bg1">
                              <a:lumMod val="65000"/>
                            </a:schemeClr>
                          </a:solidFill>
                          <a:latin typeface="+mn-lt"/>
                          <a:ea typeface="+mn-ea"/>
                          <a:cs typeface="+mn-cs"/>
                        </a:rPr>
                        <a:t>Research</a:t>
                      </a:r>
                    </a:p>
                    <a:p>
                      <a:pPr marL="285750" indent="-285750" algn="l" defTabSz="914400" rtl="0" eaLnBrk="1" latinLnBrk="0" hangingPunct="1">
                        <a:buFont typeface="Arial" panose="020B0604020202020204" pitchFamily="34" charset="0"/>
                        <a:buChar char="•"/>
                      </a:pPr>
                      <a:r>
                        <a:rPr lang="en-US" sz="1800" kern="1200" dirty="0">
                          <a:solidFill>
                            <a:schemeClr val="bg1">
                              <a:lumMod val="65000"/>
                            </a:schemeClr>
                          </a:solidFill>
                          <a:latin typeface="+mn-lt"/>
                          <a:ea typeface="+mn-ea"/>
                          <a:cs typeface="+mn-cs"/>
                        </a:rPr>
                        <a:t>Size and Growth</a:t>
                      </a:r>
                    </a:p>
                    <a:p>
                      <a:pPr marL="285750" indent="-285750">
                        <a:buFont typeface="Arial" panose="020B0604020202020204" pitchFamily="34" charset="0"/>
                        <a:buChar char="•"/>
                      </a:pPr>
                      <a:r>
                        <a:rPr lang="en-US" dirty="0">
                          <a:solidFill>
                            <a:schemeClr val="bg1">
                              <a:lumMod val="65000"/>
                            </a:schemeClr>
                          </a:solidFill>
                        </a:rPr>
                        <a:t>Trends and Change </a:t>
                      </a:r>
                    </a:p>
                    <a:p>
                      <a:pPr marL="285750" indent="-285750">
                        <a:buFont typeface="Arial" panose="020B0604020202020204" pitchFamily="34" charset="0"/>
                        <a:buChar char="•"/>
                      </a:pPr>
                      <a:r>
                        <a:rPr lang="en-US" dirty="0">
                          <a:solidFill>
                            <a:schemeClr val="bg1">
                              <a:lumMod val="65000"/>
                            </a:schemeClr>
                          </a:solidFill>
                        </a:rPr>
                        <a:t>Macro Changes </a:t>
                      </a:r>
                    </a:p>
                  </a:txBody>
                  <a:tcPr/>
                </a:tc>
                <a:tc>
                  <a:txBody>
                    <a:bodyPr/>
                    <a:lstStyle/>
                    <a:p>
                      <a:pPr marL="285750" indent="-285750">
                        <a:buFont typeface="Arial" panose="020B0604020202020204" pitchFamily="34" charset="0"/>
                        <a:buChar char="•"/>
                      </a:pPr>
                      <a:r>
                        <a:rPr lang="en-US" dirty="0">
                          <a:solidFill>
                            <a:schemeClr val="bg1">
                              <a:lumMod val="65000"/>
                            </a:schemeClr>
                          </a:solidFill>
                        </a:rPr>
                        <a:t>Why Role? </a:t>
                      </a:r>
                    </a:p>
                    <a:p>
                      <a:pPr marL="285750" indent="-285750">
                        <a:buFont typeface="Arial" panose="020B0604020202020204" pitchFamily="34" charset="0"/>
                        <a:buChar char="•"/>
                      </a:pPr>
                      <a:r>
                        <a:rPr lang="en-US" dirty="0" err="1">
                          <a:solidFill>
                            <a:schemeClr val="bg1">
                              <a:lumMod val="65000"/>
                            </a:schemeClr>
                          </a:solidFill>
                        </a:rPr>
                        <a:t>Behaviorals</a:t>
                      </a:r>
                      <a:endParaRPr lang="en-US" dirty="0">
                        <a:solidFill>
                          <a:schemeClr val="bg1">
                            <a:lumMod val="65000"/>
                          </a:schemeClr>
                        </a:solidFill>
                      </a:endParaRPr>
                    </a:p>
                    <a:p>
                      <a:pPr marL="285750" indent="-285750">
                        <a:buFont typeface="Arial" panose="020B0604020202020204" pitchFamily="34" charset="0"/>
                        <a:buChar char="•"/>
                      </a:pPr>
                      <a:r>
                        <a:rPr lang="en-US" dirty="0">
                          <a:solidFill>
                            <a:schemeClr val="bg1">
                              <a:lumMod val="65000"/>
                            </a:schemeClr>
                          </a:solidFill>
                        </a:rPr>
                        <a:t>STAR</a:t>
                      </a:r>
                    </a:p>
                    <a:p>
                      <a:pPr marL="285750" indent="-285750">
                        <a:buFont typeface="Arial" panose="020B0604020202020204" pitchFamily="34" charset="0"/>
                        <a:buChar char="•"/>
                      </a:pPr>
                      <a:r>
                        <a:rPr lang="en-US" dirty="0">
                          <a:solidFill>
                            <a:schemeClr val="bg1">
                              <a:lumMod val="65000"/>
                            </a:schemeClr>
                          </a:solidFill>
                        </a:rPr>
                        <a:t>Strengths &amp; Weaknesses  </a:t>
                      </a:r>
                    </a:p>
                    <a:p>
                      <a:pPr marL="285750" indent="-285750">
                        <a:buFont typeface="Arial" panose="020B0604020202020204" pitchFamily="34" charset="0"/>
                        <a:buChar char="•"/>
                      </a:pPr>
                      <a:r>
                        <a:rPr lang="en-US" dirty="0">
                          <a:solidFill>
                            <a:schemeClr val="bg1">
                              <a:lumMod val="65000"/>
                            </a:schemeClr>
                          </a:solidFill>
                        </a:rPr>
                        <a:t>Your Questions  </a:t>
                      </a:r>
                    </a:p>
                    <a:p>
                      <a:endParaRPr lang="en-US" dirty="0"/>
                    </a:p>
                    <a:p>
                      <a:endParaRPr lang="en-US" dirty="0"/>
                    </a:p>
                  </a:txBody>
                  <a:tcPr/>
                </a:tc>
                <a:extLst>
                  <a:ext uri="{0D108BD9-81ED-4DB2-BD59-A6C34878D82A}">
                    <a16:rowId xmlns:a16="http://schemas.microsoft.com/office/drawing/2014/main" val="3500167244"/>
                  </a:ext>
                </a:extLst>
              </a:tr>
            </a:tbl>
          </a:graphicData>
        </a:graphic>
      </p:graphicFrame>
      <p:sp>
        <p:nvSpPr>
          <p:cNvPr id="4" name="TextBox 3">
            <a:extLst>
              <a:ext uri="{FF2B5EF4-FFF2-40B4-BE49-F238E27FC236}">
                <a16:creationId xmlns:a16="http://schemas.microsoft.com/office/drawing/2014/main" id="{201EEE7C-8E29-4D8B-9597-270F027EEA09}"/>
              </a:ext>
            </a:extLst>
          </p:cNvPr>
          <p:cNvSpPr txBox="1"/>
          <p:nvPr/>
        </p:nvSpPr>
        <p:spPr>
          <a:xfrm>
            <a:off x="250167" y="609203"/>
            <a:ext cx="8643665" cy="523220"/>
          </a:xfrm>
          <a:prstGeom prst="rect">
            <a:avLst/>
          </a:prstGeom>
          <a:noFill/>
        </p:spPr>
        <p:txBody>
          <a:bodyPr wrap="square" rtlCol="0">
            <a:spAutoFit/>
          </a:bodyPr>
          <a:lstStyle/>
          <a:p>
            <a:r>
              <a:rPr lang="en-US" sz="2800" dirty="0">
                <a:solidFill>
                  <a:schemeClr val="bg1"/>
                </a:solidFill>
              </a:rPr>
              <a:t>Parker Career Series Course Overview</a:t>
            </a:r>
          </a:p>
        </p:txBody>
      </p:sp>
    </p:spTree>
    <p:extLst>
      <p:ext uri="{BB962C8B-B14F-4D97-AF65-F5344CB8AC3E}">
        <p14:creationId xmlns:p14="http://schemas.microsoft.com/office/powerpoint/2010/main" val="392979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Diagram, text&#10;&#10;Description automatically generated">
            <a:extLst>
              <a:ext uri="{FF2B5EF4-FFF2-40B4-BE49-F238E27FC236}">
                <a16:creationId xmlns:a16="http://schemas.microsoft.com/office/drawing/2014/main" id="{E96520A0-DAE4-433E-948E-FBB806FB7644}"/>
              </a:ext>
            </a:extLst>
          </p:cNvPr>
          <p:cNvPicPr>
            <a:picLocks noChangeAspect="1"/>
          </p:cNvPicPr>
          <p:nvPr/>
        </p:nvPicPr>
        <p:blipFill rotWithShape="1">
          <a:blip r:embed="rId2"/>
          <a:srcRect t="940" r="-3" b="-3"/>
          <a:stretch/>
        </p:blipFill>
        <p:spPr>
          <a:xfrm>
            <a:off x="2287737" y="342900"/>
            <a:ext cx="4568526" cy="4457700"/>
          </a:xfrm>
          <a:prstGeom prst="rect">
            <a:avLst/>
          </a:prstGeom>
        </p:spPr>
      </p:pic>
    </p:spTree>
    <p:extLst>
      <p:ext uri="{BB962C8B-B14F-4D97-AF65-F5344CB8AC3E}">
        <p14:creationId xmlns:p14="http://schemas.microsoft.com/office/powerpoint/2010/main" val="90780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Content Placeholder 2"/>
          <p:cNvSpPr>
            <a:spLocks noGrp="1"/>
          </p:cNvSpPr>
          <p:nvPr>
            <p:ph idx="4294967295"/>
          </p:nvPr>
        </p:nvSpPr>
        <p:spPr>
          <a:xfrm>
            <a:off x="4727935" y="664479"/>
            <a:ext cx="3305722" cy="4299407"/>
          </a:xfrm>
          <a:prstGeom prst="rect">
            <a:avLst/>
          </a:prstGeom>
        </p:spPr>
        <p:txBody>
          <a:bodyPr>
            <a:normAutofit lnSpcReduction="10000"/>
          </a:bodyPr>
          <a:lstStyle/>
          <a:p>
            <a:pPr>
              <a:buNone/>
            </a:pPr>
            <a:r>
              <a:rPr lang="en-US" sz="2000" dirty="0">
                <a:solidFill>
                  <a:schemeClr val="bg1"/>
                </a:solidFill>
                <a:latin typeface="Whitney Light" pitchFamily="50" charset="0"/>
              </a:rPr>
              <a:t>	</a:t>
            </a:r>
            <a:r>
              <a:rPr lang="en-US" sz="2800" dirty="0">
                <a:solidFill>
                  <a:schemeClr val="bg1"/>
                </a:solidFill>
                <a:latin typeface="Whitney Light" pitchFamily="50" charset="0"/>
              </a:rPr>
              <a:t>“You can make more friends in two months by becoming interested in other people than you can in two years trying to get other people interested in you.” </a:t>
            </a:r>
          </a:p>
          <a:p>
            <a:pPr>
              <a:buNone/>
            </a:pPr>
            <a:br>
              <a:rPr lang="en-US" sz="1200" dirty="0">
                <a:solidFill>
                  <a:schemeClr val="bg1"/>
                </a:solidFill>
                <a:latin typeface="Whitney Light" pitchFamily="50" charset="0"/>
              </a:rPr>
            </a:br>
            <a:r>
              <a:rPr lang="en-US" sz="2000" dirty="0">
                <a:solidFill>
                  <a:schemeClr val="bg1"/>
                </a:solidFill>
                <a:latin typeface="Whitney Light" pitchFamily="50" charset="0"/>
              </a:rPr>
              <a:t>	</a:t>
            </a:r>
            <a:r>
              <a:rPr lang="en-US" sz="2000" b="1" i="1" dirty="0">
                <a:solidFill>
                  <a:schemeClr val="bg1"/>
                </a:solidFill>
                <a:latin typeface="Whitney Light" pitchFamily="50" charset="0"/>
              </a:rPr>
              <a:t>—Dale Carnegie </a:t>
            </a:r>
          </a:p>
        </p:txBody>
      </p:sp>
      <p:pic>
        <p:nvPicPr>
          <p:cNvPr id="10" name="Picture 9" descr="http://media.tumblr.com/0e8c3d04de2f773e7c0198ea5d1b0664/tumblr_inline_n1cvfvLnR11qjmq0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538122"/>
            <a:ext cx="2776738" cy="421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87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actionhappiness's Tweet on Twitter / Twitter">
            <a:extLst>
              <a:ext uri="{FF2B5EF4-FFF2-40B4-BE49-F238E27FC236}">
                <a16:creationId xmlns:a16="http://schemas.microsoft.com/office/drawing/2014/main" id="{CAC4227A-F861-4246-9E47-E7489444F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64"/>
          <a:stretch/>
        </p:blipFill>
        <p:spPr bwMode="auto">
          <a:xfrm>
            <a:off x="241299" y="241299"/>
            <a:ext cx="8661401" cy="466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12F604-5260-5140-9C13-21F4C0D9B716}"/>
              </a:ext>
            </a:extLst>
          </p:cNvPr>
          <p:cNvSpPr txBox="1">
            <a:spLocks/>
          </p:cNvSpPr>
          <p:nvPr/>
        </p:nvSpPr>
        <p:spPr>
          <a:xfrm>
            <a:off x="974477" y="339734"/>
            <a:ext cx="7513434" cy="635531"/>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150" kern="1200">
                <a:solidFill>
                  <a:srgbClr val="C28220"/>
                </a:solidFill>
                <a:latin typeface="Georgia"/>
                <a:ea typeface="+mj-ea"/>
                <a:cs typeface="Georgia"/>
              </a:defRPr>
            </a:lvl1pPr>
          </a:lstStyle>
          <a:p>
            <a:r>
              <a:rPr lang="en-US" b="1" dirty="0">
                <a:solidFill>
                  <a:srgbClr val="FFB81C"/>
                </a:solidFill>
              </a:rPr>
              <a:t>Your Big 5 Choices for Next 3 Years</a:t>
            </a:r>
          </a:p>
        </p:txBody>
      </p:sp>
      <p:grpSp>
        <p:nvGrpSpPr>
          <p:cNvPr id="2" name="Group 1">
            <a:extLst>
              <a:ext uri="{FF2B5EF4-FFF2-40B4-BE49-F238E27FC236}">
                <a16:creationId xmlns:a16="http://schemas.microsoft.com/office/drawing/2014/main" id="{9EF52228-E8E3-42B5-A1C4-A880135EA382}"/>
              </a:ext>
            </a:extLst>
          </p:cNvPr>
          <p:cNvGrpSpPr/>
          <p:nvPr/>
        </p:nvGrpSpPr>
        <p:grpSpPr>
          <a:xfrm>
            <a:off x="841618" y="986884"/>
            <a:ext cx="7513434" cy="3406592"/>
            <a:chOff x="1568205" y="1739590"/>
            <a:chExt cx="10017912" cy="4542123"/>
          </a:xfrm>
        </p:grpSpPr>
        <p:sp>
          <p:nvSpPr>
            <p:cNvPr id="18" name="Rectangle: Rounded Corners 4">
              <a:extLst>
                <a:ext uri="{FF2B5EF4-FFF2-40B4-BE49-F238E27FC236}">
                  <a16:creationId xmlns:a16="http://schemas.microsoft.com/office/drawing/2014/main" id="{2A29430B-9EF8-9F48-BFA4-691406E370F4}"/>
                </a:ext>
              </a:extLst>
            </p:cNvPr>
            <p:cNvSpPr/>
            <p:nvPr/>
          </p:nvSpPr>
          <p:spPr>
            <a:xfrm>
              <a:off x="1568205" y="1739590"/>
              <a:ext cx="10017912" cy="4542123"/>
            </a:xfrm>
            <a:prstGeom prst="roundRect">
              <a:avLst>
                <a:gd name="adj" fmla="val 4470"/>
              </a:avLst>
            </a:prstGeom>
            <a:solidFill>
              <a:schemeClr val="tx1">
                <a:lumMod val="65000"/>
                <a:lumOff val="35000"/>
              </a:schemeClr>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7">
              <a:extLst>
                <a:ext uri="{FF2B5EF4-FFF2-40B4-BE49-F238E27FC236}">
                  <a16:creationId xmlns:a16="http://schemas.microsoft.com/office/drawing/2014/main" id="{BD23F27A-FA48-8E4C-B8FC-D8BD8FD2FE50}"/>
                </a:ext>
              </a:extLst>
            </p:cNvPr>
            <p:cNvSpPr/>
            <p:nvPr/>
          </p:nvSpPr>
          <p:spPr>
            <a:xfrm>
              <a:off x="3851116" y="2367053"/>
              <a:ext cx="5984765"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1" name="Rectangle: Rounded Corners 20">
              <a:extLst>
                <a:ext uri="{FF2B5EF4-FFF2-40B4-BE49-F238E27FC236}">
                  <a16:creationId xmlns:a16="http://schemas.microsoft.com/office/drawing/2014/main" id="{4960C3D9-E101-0A41-A6FB-37880874A7EE}"/>
                </a:ext>
              </a:extLst>
            </p:cNvPr>
            <p:cNvSpPr/>
            <p:nvPr/>
          </p:nvSpPr>
          <p:spPr>
            <a:xfrm>
              <a:off x="3859826" y="5509375"/>
              <a:ext cx="598476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2" name="Rectangle: Rounded Corners 21">
              <a:extLst>
                <a:ext uri="{FF2B5EF4-FFF2-40B4-BE49-F238E27FC236}">
                  <a16:creationId xmlns:a16="http://schemas.microsoft.com/office/drawing/2014/main" id="{082C3B23-F900-E940-A502-34E00FE48425}"/>
                </a:ext>
              </a:extLst>
            </p:cNvPr>
            <p:cNvSpPr/>
            <p:nvPr/>
          </p:nvSpPr>
          <p:spPr>
            <a:xfrm>
              <a:off x="3851113" y="4707398"/>
              <a:ext cx="290319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3" name="Rectangle: Rounded Corners 22">
              <a:extLst>
                <a:ext uri="{FF2B5EF4-FFF2-40B4-BE49-F238E27FC236}">
                  <a16:creationId xmlns:a16="http://schemas.microsoft.com/office/drawing/2014/main" id="{8CB1A6F5-568D-A945-84E2-AE69697560A4}"/>
                </a:ext>
              </a:extLst>
            </p:cNvPr>
            <p:cNvSpPr/>
            <p:nvPr/>
          </p:nvSpPr>
          <p:spPr>
            <a:xfrm>
              <a:off x="3851114" y="3913035"/>
              <a:ext cx="598476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4" name="Rectangle: Rounded Corners 23">
              <a:extLst>
                <a:ext uri="{FF2B5EF4-FFF2-40B4-BE49-F238E27FC236}">
                  <a16:creationId xmlns:a16="http://schemas.microsoft.com/office/drawing/2014/main" id="{7AD65A83-BC9A-D34D-972C-519D30901B0B}"/>
                </a:ext>
              </a:extLst>
            </p:cNvPr>
            <p:cNvSpPr/>
            <p:nvPr/>
          </p:nvSpPr>
          <p:spPr>
            <a:xfrm>
              <a:off x="3851115" y="3134183"/>
              <a:ext cx="598476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5" name="Rectangle: Rounded Corners 26">
              <a:extLst>
                <a:ext uri="{FF2B5EF4-FFF2-40B4-BE49-F238E27FC236}">
                  <a16:creationId xmlns:a16="http://schemas.microsoft.com/office/drawing/2014/main" id="{476FAB4E-C227-AE46-A240-1C4A6F296125}"/>
                </a:ext>
              </a:extLst>
            </p:cNvPr>
            <p:cNvSpPr/>
            <p:nvPr/>
          </p:nvSpPr>
          <p:spPr>
            <a:xfrm>
              <a:off x="6932681" y="4707396"/>
              <a:ext cx="290319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7" name="TextBox 26">
              <a:extLst>
                <a:ext uri="{FF2B5EF4-FFF2-40B4-BE49-F238E27FC236}">
                  <a16:creationId xmlns:a16="http://schemas.microsoft.com/office/drawing/2014/main" id="{309A8284-31AB-6F43-A4B2-0D4CB88F34D8}"/>
                </a:ext>
              </a:extLst>
            </p:cNvPr>
            <p:cNvSpPr txBox="1"/>
            <p:nvPr/>
          </p:nvSpPr>
          <p:spPr>
            <a:xfrm>
              <a:off x="3851113" y="4806998"/>
              <a:ext cx="2903193" cy="430887"/>
            </a:xfrm>
            <a:prstGeom prst="rect">
              <a:avLst/>
            </a:prstGeom>
            <a:noFill/>
          </p:spPr>
          <p:txBody>
            <a:bodyPr wrap="square" rtlCol="0">
              <a:spAutoFit/>
            </a:bodyPr>
            <a:lstStyle/>
            <a:p>
              <a:r>
                <a:rPr lang="en-US" sz="1500" dirty="0">
                  <a:solidFill>
                    <a:schemeClr val="tx1">
                      <a:lumMod val="50000"/>
                      <a:lumOff val="50000"/>
                    </a:schemeClr>
                  </a:solidFill>
                </a:rPr>
                <a:t>Minimum:  </a:t>
              </a:r>
            </a:p>
          </p:txBody>
        </p:sp>
        <p:sp>
          <p:nvSpPr>
            <p:cNvPr id="28" name="TextBox 27">
              <a:extLst>
                <a:ext uri="{FF2B5EF4-FFF2-40B4-BE49-F238E27FC236}">
                  <a16:creationId xmlns:a16="http://schemas.microsoft.com/office/drawing/2014/main" id="{1AC5B35C-76C7-C24A-9D08-01BA1342FD7C}"/>
                </a:ext>
              </a:extLst>
            </p:cNvPr>
            <p:cNvSpPr txBox="1"/>
            <p:nvPr/>
          </p:nvSpPr>
          <p:spPr>
            <a:xfrm>
              <a:off x="6932681" y="4825906"/>
              <a:ext cx="2903193" cy="430887"/>
            </a:xfrm>
            <a:prstGeom prst="rect">
              <a:avLst/>
            </a:prstGeom>
            <a:noFill/>
          </p:spPr>
          <p:txBody>
            <a:bodyPr wrap="square" rtlCol="0">
              <a:spAutoFit/>
            </a:bodyPr>
            <a:lstStyle/>
            <a:p>
              <a:r>
                <a:rPr lang="en-US" sz="1500" dirty="0">
                  <a:solidFill>
                    <a:schemeClr val="tx1">
                      <a:lumMod val="50000"/>
                      <a:lumOff val="50000"/>
                    </a:schemeClr>
                  </a:solidFill>
                </a:rPr>
                <a:t>Ideal:   </a:t>
              </a:r>
            </a:p>
          </p:txBody>
        </p:sp>
        <p:sp>
          <p:nvSpPr>
            <p:cNvPr id="29" name="TextBox 28">
              <a:extLst>
                <a:ext uri="{FF2B5EF4-FFF2-40B4-BE49-F238E27FC236}">
                  <a16:creationId xmlns:a16="http://schemas.microsoft.com/office/drawing/2014/main" id="{AD1EB3FD-9F94-D347-B16E-77DCFF9A3893}"/>
                </a:ext>
              </a:extLst>
            </p:cNvPr>
            <p:cNvSpPr txBox="1"/>
            <p:nvPr/>
          </p:nvSpPr>
          <p:spPr>
            <a:xfrm>
              <a:off x="3859825" y="3600971"/>
              <a:ext cx="4985720" cy="430887"/>
            </a:xfrm>
            <a:prstGeom prst="rect">
              <a:avLst/>
            </a:prstGeom>
            <a:noFill/>
          </p:spPr>
          <p:txBody>
            <a:bodyPr wrap="square" rtlCol="0">
              <a:spAutoFit/>
            </a:bodyPr>
            <a:lstStyle/>
            <a:p>
              <a:endParaRPr lang="en-US" sz="1500" dirty="0">
                <a:solidFill>
                  <a:schemeClr val="tx1">
                    <a:lumMod val="50000"/>
                    <a:lumOff val="50000"/>
                  </a:schemeClr>
                </a:solidFill>
              </a:endParaRPr>
            </a:p>
          </p:txBody>
        </p:sp>
        <p:sp>
          <p:nvSpPr>
            <p:cNvPr id="30" name="TextBox 29">
              <a:extLst>
                <a:ext uri="{FF2B5EF4-FFF2-40B4-BE49-F238E27FC236}">
                  <a16:creationId xmlns:a16="http://schemas.microsoft.com/office/drawing/2014/main" id="{EC41E249-91E7-0948-A2FE-262040A7AD9B}"/>
                </a:ext>
              </a:extLst>
            </p:cNvPr>
            <p:cNvSpPr txBox="1"/>
            <p:nvPr/>
          </p:nvSpPr>
          <p:spPr>
            <a:xfrm>
              <a:off x="3881812" y="3229679"/>
              <a:ext cx="5954061" cy="430887"/>
            </a:xfrm>
            <a:prstGeom prst="rect">
              <a:avLst/>
            </a:prstGeom>
            <a:noFill/>
          </p:spPr>
          <p:txBody>
            <a:bodyPr wrap="square" rtlCol="0">
              <a:spAutoFit/>
            </a:bodyPr>
            <a:lstStyle/>
            <a:p>
              <a:endParaRPr lang="en-US" sz="1500" dirty="0">
                <a:solidFill>
                  <a:schemeClr val="tx1">
                    <a:lumMod val="50000"/>
                    <a:lumOff val="50000"/>
                  </a:schemeClr>
                </a:solidFill>
              </a:endParaRPr>
            </a:p>
          </p:txBody>
        </p:sp>
        <p:sp>
          <p:nvSpPr>
            <p:cNvPr id="14" name="TextBox 13">
              <a:extLst>
                <a:ext uri="{FF2B5EF4-FFF2-40B4-BE49-F238E27FC236}">
                  <a16:creationId xmlns:a16="http://schemas.microsoft.com/office/drawing/2014/main" id="{19649212-543A-9940-8721-A4CA665EB357}"/>
                </a:ext>
              </a:extLst>
            </p:cNvPr>
            <p:cNvSpPr txBox="1"/>
            <p:nvPr/>
          </p:nvSpPr>
          <p:spPr>
            <a:xfrm>
              <a:off x="3892556" y="5606364"/>
              <a:ext cx="3556459" cy="430887"/>
            </a:xfrm>
            <a:prstGeom prst="rect">
              <a:avLst/>
            </a:prstGeom>
            <a:noFill/>
          </p:spPr>
          <p:txBody>
            <a:bodyPr wrap="square" rtlCol="0">
              <a:spAutoFit/>
            </a:bodyPr>
            <a:lstStyle/>
            <a:p>
              <a:r>
                <a:rPr lang="en-US" sz="1500" dirty="0">
                  <a:solidFill>
                    <a:schemeClr val="tx1">
                      <a:lumMod val="50000"/>
                      <a:lumOff val="50000"/>
                    </a:schemeClr>
                  </a:solidFill>
                </a:rPr>
                <a:t>Work/life balance…      OR</a:t>
              </a:r>
            </a:p>
          </p:txBody>
        </p:sp>
        <p:sp>
          <p:nvSpPr>
            <p:cNvPr id="17" name="TextBox 16">
              <a:extLst>
                <a:ext uri="{FF2B5EF4-FFF2-40B4-BE49-F238E27FC236}">
                  <a16:creationId xmlns:a16="http://schemas.microsoft.com/office/drawing/2014/main" id="{8D7695DB-430D-0641-86FC-C6524FCB5865}"/>
                </a:ext>
              </a:extLst>
            </p:cNvPr>
            <p:cNvSpPr txBox="1"/>
            <p:nvPr/>
          </p:nvSpPr>
          <p:spPr>
            <a:xfrm>
              <a:off x="6974128" y="5606364"/>
              <a:ext cx="2903192" cy="430887"/>
            </a:xfrm>
            <a:prstGeom prst="rect">
              <a:avLst/>
            </a:prstGeom>
            <a:noFill/>
          </p:spPr>
          <p:txBody>
            <a:bodyPr wrap="square" rtlCol="0">
              <a:spAutoFit/>
            </a:bodyPr>
            <a:lstStyle/>
            <a:p>
              <a:r>
                <a:rPr lang="en-US" sz="1500" dirty="0">
                  <a:solidFill>
                    <a:schemeClr val="tx1">
                      <a:lumMod val="50000"/>
                      <a:lumOff val="50000"/>
                    </a:schemeClr>
                  </a:solidFill>
                </a:rPr>
                <a:t>Ready to work hard…</a:t>
              </a:r>
            </a:p>
          </p:txBody>
        </p:sp>
        <p:sp>
          <p:nvSpPr>
            <p:cNvPr id="26" name="TextBox 25">
              <a:extLst>
                <a:ext uri="{FF2B5EF4-FFF2-40B4-BE49-F238E27FC236}">
                  <a16:creationId xmlns:a16="http://schemas.microsoft.com/office/drawing/2014/main" id="{725B0319-CA15-AF43-B892-1F182A348A23}"/>
                </a:ext>
              </a:extLst>
            </p:cNvPr>
            <p:cNvSpPr txBox="1"/>
            <p:nvPr/>
          </p:nvSpPr>
          <p:spPr>
            <a:xfrm>
              <a:off x="1756606" y="2318191"/>
              <a:ext cx="2903193" cy="738664"/>
            </a:xfrm>
            <a:prstGeom prst="rect">
              <a:avLst/>
            </a:prstGeom>
            <a:noFill/>
          </p:spPr>
          <p:txBody>
            <a:bodyPr wrap="square" rtlCol="0">
              <a:spAutoFit/>
            </a:bodyPr>
            <a:lstStyle/>
            <a:p>
              <a:r>
                <a:rPr lang="en-US" sz="1500" b="1" dirty="0">
                  <a:solidFill>
                    <a:schemeClr val="bg1"/>
                  </a:solidFill>
                </a:rPr>
                <a:t>Industry </a:t>
              </a:r>
            </a:p>
            <a:p>
              <a:r>
                <a:rPr lang="en-US" sz="1500" b="1" dirty="0">
                  <a:solidFill>
                    <a:schemeClr val="bg1"/>
                  </a:solidFill>
                </a:rPr>
                <a:t>Vertical?  </a:t>
              </a:r>
            </a:p>
          </p:txBody>
        </p:sp>
        <p:sp>
          <p:nvSpPr>
            <p:cNvPr id="32" name="TextBox 31">
              <a:extLst>
                <a:ext uri="{FF2B5EF4-FFF2-40B4-BE49-F238E27FC236}">
                  <a16:creationId xmlns:a16="http://schemas.microsoft.com/office/drawing/2014/main" id="{F6D43836-F180-E041-BFD1-C2FD06523271}"/>
                </a:ext>
              </a:extLst>
            </p:cNvPr>
            <p:cNvSpPr txBox="1"/>
            <p:nvPr/>
          </p:nvSpPr>
          <p:spPr>
            <a:xfrm>
              <a:off x="1756605" y="4038168"/>
              <a:ext cx="2903193" cy="430887"/>
            </a:xfrm>
            <a:prstGeom prst="rect">
              <a:avLst/>
            </a:prstGeom>
            <a:noFill/>
          </p:spPr>
          <p:txBody>
            <a:bodyPr wrap="square" rtlCol="0">
              <a:spAutoFit/>
            </a:bodyPr>
            <a:lstStyle/>
            <a:p>
              <a:r>
                <a:rPr lang="en-US" sz="1500" b="1" dirty="0">
                  <a:solidFill>
                    <a:schemeClr val="bg1"/>
                  </a:solidFill>
                </a:rPr>
                <a:t>Geography?</a:t>
              </a:r>
            </a:p>
          </p:txBody>
        </p:sp>
        <p:sp>
          <p:nvSpPr>
            <p:cNvPr id="33" name="TextBox 32">
              <a:extLst>
                <a:ext uri="{FF2B5EF4-FFF2-40B4-BE49-F238E27FC236}">
                  <a16:creationId xmlns:a16="http://schemas.microsoft.com/office/drawing/2014/main" id="{FD171F10-BE8B-8843-9941-770B1939C25C}"/>
                </a:ext>
              </a:extLst>
            </p:cNvPr>
            <p:cNvSpPr txBox="1"/>
            <p:nvPr/>
          </p:nvSpPr>
          <p:spPr>
            <a:xfrm>
              <a:off x="1756605" y="3087839"/>
              <a:ext cx="2903193" cy="738664"/>
            </a:xfrm>
            <a:prstGeom prst="rect">
              <a:avLst/>
            </a:prstGeom>
            <a:noFill/>
          </p:spPr>
          <p:txBody>
            <a:bodyPr wrap="square" rtlCol="0">
              <a:spAutoFit/>
            </a:bodyPr>
            <a:lstStyle/>
            <a:p>
              <a:r>
                <a:rPr lang="en-US" sz="1500" b="1" dirty="0">
                  <a:solidFill>
                    <a:schemeClr val="bg1"/>
                  </a:solidFill>
                </a:rPr>
                <a:t>Job </a:t>
              </a:r>
            </a:p>
            <a:p>
              <a:r>
                <a:rPr lang="en-US" sz="1500" b="1" dirty="0">
                  <a:solidFill>
                    <a:schemeClr val="bg1"/>
                  </a:solidFill>
                </a:rPr>
                <a:t>Function? </a:t>
              </a:r>
            </a:p>
          </p:txBody>
        </p:sp>
        <p:sp>
          <p:nvSpPr>
            <p:cNvPr id="34" name="TextBox 33">
              <a:extLst>
                <a:ext uri="{FF2B5EF4-FFF2-40B4-BE49-F238E27FC236}">
                  <a16:creationId xmlns:a16="http://schemas.microsoft.com/office/drawing/2014/main" id="{B226772A-96A2-8442-9A72-B553732413C8}"/>
                </a:ext>
              </a:extLst>
            </p:cNvPr>
            <p:cNvSpPr txBox="1"/>
            <p:nvPr/>
          </p:nvSpPr>
          <p:spPr>
            <a:xfrm>
              <a:off x="1756605" y="4838932"/>
              <a:ext cx="2903193" cy="430887"/>
            </a:xfrm>
            <a:prstGeom prst="rect">
              <a:avLst/>
            </a:prstGeom>
            <a:noFill/>
          </p:spPr>
          <p:txBody>
            <a:bodyPr wrap="square" rtlCol="0">
              <a:spAutoFit/>
            </a:bodyPr>
            <a:lstStyle/>
            <a:p>
              <a:r>
                <a:rPr lang="en-US" sz="1500" b="1" dirty="0">
                  <a:solidFill>
                    <a:schemeClr val="bg1"/>
                  </a:solidFill>
                </a:rPr>
                <a:t>Compensation?</a:t>
              </a:r>
            </a:p>
          </p:txBody>
        </p:sp>
        <p:sp>
          <p:nvSpPr>
            <p:cNvPr id="35" name="TextBox 34">
              <a:extLst>
                <a:ext uri="{FF2B5EF4-FFF2-40B4-BE49-F238E27FC236}">
                  <a16:creationId xmlns:a16="http://schemas.microsoft.com/office/drawing/2014/main" id="{ED3BDC77-3C14-CE4F-98A6-2B679F7DFD61}"/>
                </a:ext>
              </a:extLst>
            </p:cNvPr>
            <p:cNvSpPr txBox="1"/>
            <p:nvPr/>
          </p:nvSpPr>
          <p:spPr>
            <a:xfrm>
              <a:off x="1756605" y="5606476"/>
              <a:ext cx="2903193" cy="430887"/>
            </a:xfrm>
            <a:prstGeom prst="rect">
              <a:avLst/>
            </a:prstGeom>
            <a:noFill/>
          </p:spPr>
          <p:txBody>
            <a:bodyPr wrap="square" rtlCol="0">
              <a:spAutoFit/>
            </a:bodyPr>
            <a:lstStyle/>
            <a:p>
              <a:r>
                <a:rPr lang="en-US" sz="1500" b="1" dirty="0">
                  <a:solidFill>
                    <a:schemeClr val="bg1"/>
                  </a:solidFill>
                </a:rPr>
                <a:t>Intensity?</a:t>
              </a:r>
            </a:p>
          </p:txBody>
        </p:sp>
        <p:sp>
          <p:nvSpPr>
            <p:cNvPr id="36" name="TextBox 35">
              <a:extLst>
                <a:ext uri="{FF2B5EF4-FFF2-40B4-BE49-F238E27FC236}">
                  <a16:creationId xmlns:a16="http://schemas.microsoft.com/office/drawing/2014/main" id="{6C40A3CC-35BA-44E6-88F0-A79FFC64280B}"/>
                </a:ext>
              </a:extLst>
            </p:cNvPr>
            <p:cNvSpPr txBox="1"/>
            <p:nvPr/>
          </p:nvSpPr>
          <p:spPr>
            <a:xfrm>
              <a:off x="10034253" y="1918081"/>
              <a:ext cx="1179083" cy="430887"/>
            </a:xfrm>
            <a:prstGeom prst="rect">
              <a:avLst/>
            </a:prstGeom>
            <a:noFill/>
          </p:spPr>
          <p:txBody>
            <a:bodyPr wrap="square" rtlCol="0">
              <a:spAutoFit/>
            </a:bodyPr>
            <a:lstStyle/>
            <a:p>
              <a:r>
                <a:rPr lang="en-US" sz="1500" b="1" dirty="0">
                  <a:solidFill>
                    <a:schemeClr val="bg1"/>
                  </a:solidFill>
                </a:rPr>
                <a:t>Priority?  </a:t>
              </a:r>
            </a:p>
          </p:txBody>
        </p:sp>
        <p:sp>
          <p:nvSpPr>
            <p:cNvPr id="37" name="Rectangle: Rounded Corners 17">
              <a:extLst>
                <a:ext uri="{FF2B5EF4-FFF2-40B4-BE49-F238E27FC236}">
                  <a16:creationId xmlns:a16="http://schemas.microsoft.com/office/drawing/2014/main" id="{1764DB14-D87E-4CAB-9532-9540A85C426D}"/>
                </a:ext>
              </a:extLst>
            </p:cNvPr>
            <p:cNvSpPr/>
            <p:nvPr/>
          </p:nvSpPr>
          <p:spPr>
            <a:xfrm>
              <a:off x="10357935" y="2361238"/>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38" name="Rectangle: Rounded Corners 17">
              <a:extLst>
                <a:ext uri="{FF2B5EF4-FFF2-40B4-BE49-F238E27FC236}">
                  <a16:creationId xmlns:a16="http://schemas.microsoft.com/office/drawing/2014/main" id="{A21787EB-BFC8-4C0B-A450-C89990032E9D}"/>
                </a:ext>
              </a:extLst>
            </p:cNvPr>
            <p:cNvSpPr/>
            <p:nvPr/>
          </p:nvSpPr>
          <p:spPr>
            <a:xfrm>
              <a:off x="10357935" y="3137482"/>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39" name="Rectangle: Rounded Corners 17">
              <a:extLst>
                <a:ext uri="{FF2B5EF4-FFF2-40B4-BE49-F238E27FC236}">
                  <a16:creationId xmlns:a16="http://schemas.microsoft.com/office/drawing/2014/main" id="{8FF8BD07-38A4-47F5-8729-C950649F3197}"/>
                </a:ext>
              </a:extLst>
            </p:cNvPr>
            <p:cNvSpPr/>
            <p:nvPr/>
          </p:nvSpPr>
          <p:spPr>
            <a:xfrm>
              <a:off x="10354580" y="3914684"/>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40" name="Rectangle: Rounded Corners 17">
              <a:extLst>
                <a:ext uri="{FF2B5EF4-FFF2-40B4-BE49-F238E27FC236}">
                  <a16:creationId xmlns:a16="http://schemas.microsoft.com/office/drawing/2014/main" id="{8BBB6C6C-BB85-4D52-9DD6-9D111E53A618}"/>
                </a:ext>
              </a:extLst>
            </p:cNvPr>
            <p:cNvSpPr/>
            <p:nvPr/>
          </p:nvSpPr>
          <p:spPr>
            <a:xfrm>
              <a:off x="10354580" y="4733975"/>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41" name="Rectangle: Rounded Corners 17">
              <a:extLst>
                <a:ext uri="{FF2B5EF4-FFF2-40B4-BE49-F238E27FC236}">
                  <a16:creationId xmlns:a16="http://schemas.microsoft.com/office/drawing/2014/main" id="{3A841A31-B906-434D-B56E-ECF8C0D10A6E}"/>
                </a:ext>
              </a:extLst>
            </p:cNvPr>
            <p:cNvSpPr/>
            <p:nvPr/>
          </p:nvSpPr>
          <p:spPr>
            <a:xfrm>
              <a:off x="10354580" y="5495522"/>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grpSp>
    </p:spTree>
    <p:extLst>
      <p:ext uri="{BB962C8B-B14F-4D97-AF65-F5344CB8AC3E}">
        <p14:creationId xmlns:p14="http://schemas.microsoft.com/office/powerpoint/2010/main" val="167753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F12F604-5260-5140-9C13-21F4C0D9B716}"/>
              </a:ext>
            </a:extLst>
          </p:cNvPr>
          <p:cNvSpPr txBox="1">
            <a:spLocks/>
          </p:cNvSpPr>
          <p:nvPr/>
        </p:nvSpPr>
        <p:spPr>
          <a:xfrm>
            <a:off x="841617" y="380404"/>
            <a:ext cx="7513435" cy="635531"/>
          </a:xfrm>
          <a:prstGeom prst="rect">
            <a:avLst/>
          </a:prstGeom>
        </p:spPr>
        <p:txBody>
          <a:bodyPr vert="horz" lIns="91440" tIns="45720" rIns="91440" bIns="45720" rtlCol="0" anchor="ctr">
            <a:normAutofit/>
          </a:bodyPr>
          <a:lstStyle>
            <a:lvl1pPr algn="l" defTabSz="342900" rtl="0" eaLnBrk="1" latinLnBrk="0" hangingPunct="1">
              <a:spcBef>
                <a:spcPct val="0"/>
              </a:spcBef>
              <a:buNone/>
              <a:defRPr sz="3150" kern="1200">
                <a:solidFill>
                  <a:srgbClr val="C28220"/>
                </a:solidFill>
                <a:latin typeface="Georgia"/>
                <a:ea typeface="+mj-ea"/>
                <a:cs typeface="Georgia"/>
              </a:defRPr>
            </a:lvl1pPr>
          </a:lstStyle>
          <a:p>
            <a:pPr algn="ctr"/>
            <a:r>
              <a:rPr lang="en-US" b="1" dirty="0">
                <a:solidFill>
                  <a:srgbClr val="FFB81C"/>
                </a:solidFill>
              </a:rPr>
              <a:t>An Example</a:t>
            </a:r>
          </a:p>
        </p:txBody>
      </p:sp>
      <p:grpSp>
        <p:nvGrpSpPr>
          <p:cNvPr id="2" name="Group 1">
            <a:extLst>
              <a:ext uri="{FF2B5EF4-FFF2-40B4-BE49-F238E27FC236}">
                <a16:creationId xmlns:a16="http://schemas.microsoft.com/office/drawing/2014/main" id="{9EF52228-E8E3-42B5-A1C4-A880135EA382}"/>
              </a:ext>
            </a:extLst>
          </p:cNvPr>
          <p:cNvGrpSpPr/>
          <p:nvPr/>
        </p:nvGrpSpPr>
        <p:grpSpPr>
          <a:xfrm>
            <a:off x="841618" y="986884"/>
            <a:ext cx="7513434" cy="3406592"/>
            <a:chOff x="1568205" y="1739590"/>
            <a:chExt cx="10017912" cy="4542123"/>
          </a:xfrm>
        </p:grpSpPr>
        <p:sp>
          <p:nvSpPr>
            <p:cNvPr id="18" name="Rectangle: Rounded Corners 4">
              <a:extLst>
                <a:ext uri="{FF2B5EF4-FFF2-40B4-BE49-F238E27FC236}">
                  <a16:creationId xmlns:a16="http://schemas.microsoft.com/office/drawing/2014/main" id="{2A29430B-9EF8-9F48-BFA4-691406E370F4}"/>
                </a:ext>
              </a:extLst>
            </p:cNvPr>
            <p:cNvSpPr/>
            <p:nvPr/>
          </p:nvSpPr>
          <p:spPr>
            <a:xfrm>
              <a:off x="1568205" y="1739590"/>
              <a:ext cx="10017912" cy="4542123"/>
            </a:xfrm>
            <a:prstGeom prst="roundRect">
              <a:avLst>
                <a:gd name="adj" fmla="val 4470"/>
              </a:avLst>
            </a:prstGeom>
            <a:solidFill>
              <a:schemeClr val="tx1">
                <a:lumMod val="65000"/>
                <a:lumOff val="35000"/>
              </a:schemeClr>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7">
              <a:extLst>
                <a:ext uri="{FF2B5EF4-FFF2-40B4-BE49-F238E27FC236}">
                  <a16:creationId xmlns:a16="http://schemas.microsoft.com/office/drawing/2014/main" id="{BD23F27A-FA48-8E4C-B8FC-D8BD8FD2FE50}"/>
                </a:ext>
              </a:extLst>
            </p:cNvPr>
            <p:cNvSpPr/>
            <p:nvPr/>
          </p:nvSpPr>
          <p:spPr>
            <a:xfrm>
              <a:off x="3851116" y="2367053"/>
              <a:ext cx="5984765"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1" name="Rectangle: Rounded Corners 20">
              <a:extLst>
                <a:ext uri="{FF2B5EF4-FFF2-40B4-BE49-F238E27FC236}">
                  <a16:creationId xmlns:a16="http://schemas.microsoft.com/office/drawing/2014/main" id="{4960C3D9-E101-0A41-A6FB-37880874A7EE}"/>
                </a:ext>
              </a:extLst>
            </p:cNvPr>
            <p:cNvSpPr/>
            <p:nvPr/>
          </p:nvSpPr>
          <p:spPr>
            <a:xfrm>
              <a:off x="3859826" y="5509375"/>
              <a:ext cx="598476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2" name="Rectangle: Rounded Corners 21">
              <a:extLst>
                <a:ext uri="{FF2B5EF4-FFF2-40B4-BE49-F238E27FC236}">
                  <a16:creationId xmlns:a16="http://schemas.microsoft.com/office/drawing/2014/main" id="{082C3B23-F900-E940-A502-34E00FE48425}"/>
                </a:ext>
              </a:extLst>
            </p:cNvPr>
            <p:cNvSpPr/>
            <p:nvPr/>
          </p:nvSpPr>
          <p:spPr>
            <a:xfrm>
              <a:off x="3851113" y="4707398"/>
              <a:ext cx="290319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3" name="Rectangle: Rounded Corners 22">
              <a:extLst>
                <a:ext uri="{FF2B5EF4-FFF2-40B4-BE49-F238E27FC236}">
                  <a16:creationId xmlns:a16="http://schemas.microsoft.com/office/drawing/2014/main" id="{8CB1A6F5-568D-A945-84E2-AE69697560A4}"/>
                </a:ext>
              </a:extLst>
            </p:cNvPr>
            <p:cNvSpPr/>
            <p:nvPr/>
          </p:nvSpPr>
          <p:spPr>
            <a:xfrm>
              <a:off x="3851114" y="3913035"/>
              <a:ext cx="598476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4" name="Rectangle: Rounded Corners 23">
              <a:extLst>
                <a:ext uri="{FF2B5EF4-FFF2-40B4-BE49-F238E27FC236}">
                  <a16:creationId xmlns:a16="http://schemas.microsoft.com/office/drawing/2014/main" id="{7AD65A83-BC9A-D34D-972C-519D30901B0B}"/>
                </a:ext>
              </a:extLst>
            </p:cNvPr>
            <p:cNvSpPr/>
            <p:nvPr/>
          </p:nvSpPr>
          <p:spPr>
            <a:xfrm>
              <a:off x="3851115" y="3134183"/>
              <a:ext cx="598476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5" name="Rectangle: Rounded Corners 26">
              <a:extLst>
                <a:ext uri="{FF2B5EF4-FFF2-40B4-BE49-F238E27FC236}">
                  <a16:creationId xmlns:a16="http://schemas.microsoft.com/office/drawing/2014/main" id="{476FAB4E-C227-AE46-A240-1C4A6F296125}"/>
                </a:ext>
              </a:extLst>
            </p:cNvPr>
            <p:cNvSpPr/>
            <p:nvPr/>
          </p:nvSpPr>
          <p:spPr>
            <a:xfrm>
              <a:off x="6932681" y="4707396"/>
              <a:ext cx="2903195" cy="625091"/>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27" name="TextBox 26">
              <a:extLst>
                <a:ext uri="{FF2B5EF4-FFF2-40B4-BE49-F238E27FC236}">
                  <a16:creationId xmlns:a16="http://schemas.microsoft.com/office/drawing/2014/main" id="{309A8284-31AB-6F43-A4B2-0D4CB88F34D8}"/>
                </a:ext>
              </a:extLst>
            </p:cNvPr>
            <p:cNvSpPr txBox="1"/>
            <p:nvPr/>
          </p:nvSpPr>
          <p:spPr>
            <a:xfrm>
              <a:off x="3851113" y="4806998"/>
              <a:ext cx="2903193" cy="430887"/>
            </a:xfrm>
            <a:prstGeom prst="rect">
              <a:avLst/>
            </a:prstGeom>
            <a:noFill/>
          </p:spPr>
          <p:txBody>
            <a:bodyPr wrap="square" rtlCol="0">
              <a:spAutoFit/>
            </a:bodyPr>
            <a:lstStyle/>
            <a:p>
              <a:r>
                <a:rPr lang="en-US" sz="1500" dirty="0">
                  <a:solidFill>
                    <a:schemeClr val="tx1">
                      <a:lumMod val="50000"/>
                      <a:lumOff val="50000"/>
                    </a:schemeClr>
                  </a:solidFill>
                </a:rPr>
                <a:t>Minimum:  </a:t>
              </a:r>
              <a:r>
                <a:rPr lang="en-US" sz="1500" dirty="0">
                  <a:solidFill>
                    <a:srgbClr val="0070C0"/>
                  </a:solidFill>
                </a:rPr>
                <a:t>$75K   </a:t>
              </a:r>
            </a:p>
          </p:txBody>
        </p:sp>
        <p:sp>
          <p:nvSpPr>
            <p:cNvPr id="28" name="TextBox 27">
              <a:extLst>
                <a:ext uri="{FF2B5EF4-FFF2-40B4-BE49-F238E27FC236}">
                  <a16:creationId xmlns:a16="http://schemas.microsoft.com/office/drawing/2014/main" id="{1AC5B35C-76C7-C24A-9D08-01BA1342FD7C}"/>
                </a:ext>
              </a:extLst>
            </p:cNvPr>
            <p:cNvSpPr txBox="1"/>
            <p:nvPr/>
          </p:nvSpPr>
          <p:spPr>
            <a:xfrm>
              <a:off x="6932681" y="4825906"/>
              <a:ext cx="2903193" cy="430887"/>
            </a:xfrm>
            <a:prstGeom prst="rect">
              <a:avLst/>
            </a:prstGeom>
            <a:noFill/>
          </p:spPr>
          <p:txBody>
            <a:bodyPr wrap="square" rtlCol="0">
              <a:spAutoFit/>
            </a:bodyPr>
            <a:lstStyle/>
            <a:p>
              <a:r>
                <a:rPr lang="en-US" sz="1500" dirty="0">
                  <a:solidFill>
                    <a:schemeClr val="tx1">
                      <a:lumMod val="50000"/>
                      <a:lumOff val="50000"/>
                    </a:schemeClr>
                  </a:solidFill>
                </a:rPr>
                <a:t>Ideal:   </a:t>
              </a:r>
              <a:r>
                <a:rPr lang="en-US" sz="1500" dirty="0">
                  <a:solidFill>
                    <a:srgbClr val="0070C0"/>
                  </a:solidFill>
                </a:rPr>
                <a:t>$120K</a:t>
              </a:r>
            </a:p>
          </p:txBody>
        </p:sp>
        <p:sp>
          <p:nvSpPr>
            <p:cNvPr id="29" name="TextBox 28">
              <a:extLst>
                <a:ext uri="{FF2B5EF4-FFF2-40B4-BE49-F238E27FC236}">
                  <a16:creationId xmlns:a16="http://schemas.microsoft.com/office/drawing/2014/main" id="{AD1EB3FD-9F94-D347-B16E-77DCFF9A3893}"/>
                </a:ext>
              </a:extLst>
            </p:cNvPr>
            <p:cNvSpPr txBox="1"/>
            <p:nvPr/>
          </p:nvSpPr>
          <p:spPr>
            <a:xfrm>
              <a:off x="3859825" y="3600971"/>
              <a:ext cx="4985720" cy="430887"/>
            </a:xfrm>
            <a:prstGeom prst="rect">
              <a:avLst/>
            </a:prstGeom>
            <a:noFill/>
          </p:spPr>
          <p:txBody>
            <a:bodyPr wrap="square" rtlCol="0">
              <a:spAutoFit/>
            </a:bodyPr>
            <a:lstStyle/>
            <a:p>
              <a:endParaRPr lang="en-US" sz="1500" dirty="0">
                <a:solidFill>
                  <a:schemeClr val="tx1">
                    <a:lumMod val="50000"/>
                    <a:lumOff val="50000"/>
                  </a:schemeClr>
                </a:solidFill>
              </a:endParaRPr>
            </a:p>
          </p:txBody>
        </p:sp>
        <p:sp>
          <p:nvSpPr>
            <p:cNvPr id="30" name="TextBox 29">
              <a:extLst>
                <a:ext uri="{FF2B5EF4-FFF2-40B4-BE49-F238E27FC236}">
                  <a16:creationId xmlns:a16="http://schemas.microsoft.com/office/drawing/2014/main" id="{EC41E249-91E7-0948-A2FE-262040A7AD9B}"/>
                </a:ext>
              </a:extLst>
            </p:cNvPr>
            <p:cNvSpPr txBox="1"/>
            <p:nvPr/>
          </p:nvSpPr>
          <p:spPr>
            <a:xfrm>
              <a:off x="3881812" y="3229679"/>
              <a:ext cx="5954061" cy="430887"/>
            </a:xfrm>
            <a:prstGeom prst="rect">
              <a:avLst/>
            </a:prstGeom>
            <a:noFill/>
          </p:spPr>
          <p:txBody>
            <a:bodyPr wrap="square" rtlCol="0">
              <a:spAutoFit/>
            </a:bodyPr>
            <a:lstStyle/>
            <a:p>
              <a:endParaRPr lang="en-US" sz="1500" dirty="0">
                <a:solidFill>
                  <a:schemeClr val="tx1">
                    <a:lumMod val="50000"/>
                    <a:lumOff val="50000"/>
                  </a:schemeClr>
                </a:solidFill>
              </a:endParaRPr>
            </a:p>
          </p:txBody>
        </p:sp>
        <p:sp>
          <p:nvSpPr>
            <p:cNvPr id="14" name="TextBox 13">
              <a:extLst>
                <a:ext uri="{FF2B5EF4-FFF2-40B4-BE49-F238E27FC236}">
                  <a16:creationId xmlns:a16="http://schemas.microsoft.com/office/drawing/2014/main" id="{19649212-543A-9940-8721-A4CA665EB357}"/>
                </a:ext>
              </a:extLst>
            </p:cNvPr>
            <p:cNvSpPr txBox="1"/>
            <p:nvPr/>
          </p:nvSpPr>
          <p:spPr>
            <a:xfrm>
              <a:off x="3892556" y="5606364"/>
              <a:ext cx="3556459" cy="430887"/>
            </a:xfrm>
            <a:prstGeom prst="rect">
              <a:avLst/>
            </a:prstGeom>
            <a:noFill/>
          </p:spPr>
          <p:txBody>
            <a:bodyPr wrap="square" rtlCol="0">
              <a:spAutoFit/>
            </a:bodyPr>
            <a:lstStyle/>
            <a:p>
              <a:r>
                <a:rPr lang="en-US" sz="1500" dirty="0">
                  <a:solidFill>
                    <a:srgbClr val="0070C0"/>
                  </a:solidFill>
                </a:rPr>
                <a:t>Work/life balance…      </a:t>
              </a:r>
              <a:r>
                <a:rPr lang="en-US" sz="1500" dirty="0">
                  <a:solidFill>
                    <a:schemeClr val="tx1">
                      <a:lumMod val="50000"/>
                      <a:lumOff val="50000"/>
                    </a:schemeClr>
                  </a:solidFill>
                </a:rPr>
                <a:t>OR</a:t>
              </a:r>
            </a:p>
          </p:txBody>
        </p:sp>
        <p:sp>
          <p:nvSpPr>
            <p:cNvPr id="17" name="TextBox 16">
              <a:extLst>
                <a:ext uri="{FF2B5EF4-FFF2-40B4-BE49-F238E27FC236}">
                  <a16:creationId xmlns:a16="http://schemas.microsoft.com/office/drawing/2014/main" id="{8D7695DB-430D-0641-86FC-C6524FCB5865}"/>
                </a:ext>
              </a:extLst>
            </p:cNvPr>
            <p:cNvSpPr txBox="1"/>
            <p:nvPr/>
          </p:nvSpPr>
          <p:spPr>
            <a:xfrm>
              <a:off x="6974128" y="5606364"/>
              <a:ext cx="2903192" cy="430887"/>
            </a:xfrm>
            <a:prstGeom prst="rect">
              <a:avLst/>
            </a:prstGeom>
            <a:noFill/>
          </p:spPr>
          <p:txBody>
            <a:bodyPr wrap="square" rtlCol="0">
              <a:spAutoFit/>
            </a:bodyPr>
            <a:lstStyle/>
            <a:p>
              <a:r>
                <a:rPr lang="en-US" sz="1500" dirty="0">
                  <a:solidFill>
                    <a:schemeClr val="tx1">
                      <a:lumMod val="50000"/>
                      <a:lumOff val="50000"/>
                    </a:schemeClr>
                  </a:solidFill>
                </a:rPr>
                <a:t>Ready to work hard…</a:t>
              </a:r>
            </a:p>
          </p:txBody>
        </p:sp>
        <p:sp>
          <p:nvSpPr>
            <p:cNvPr id="26" name="TextBox 25">
              <a:extLst>
                <a:ext uri="{FF2B5EF4-FFF2-40B4-BE49-F238E27FC236}">
                  <a16:creationId xmlns:a16="http://schemas.microsoft.com/office/drawing/2014/main" id="{725B0319-CA15-AF43-B892-1F182A348A23}"/>
                </a:ext>
              </a:extLst>
            </p:cNvPr>
            <p:cNvSpPr txBox="1"/>
            <p:nvPr/>
          </p:nvSpPr>
          <p:spPr>
            <a:xfrm>
              <a:off x="1756606" y="2318191"/>
              <a:ext cx="2903193" cy="738664"/>
            </a:xfrm>
            <a:prstGeom prst="rect">
              <a:avLst/>
            </a:prstGeom>
            <a:noFill/>
          </p:spPr>
          <p:txBody>
            <a:bodyPr wrap="square" rtlCol="0">
              <a:spAutoFit/>
            </a:bodyPr>
            <a:lstStyle/>
            <a:p>
              <a:r>
                <a:rPr lang="en-US" sz="1500" b="1" dirty="0">
                  <a:solidFill>
                    <a:schemeClr val="bg1"/>
                  </a:solidFill>
                </a:rPr>
                <a:t>Industry </a:t>
              </a:r>
            </a:p>
            <a:p>
              <a:r>
                <a:rPr lang="en-US" sz="1500" b="1" dirty="0">
                  <a:solidFill>
                    <a:schemeClr val="bg1"/>
                  </a:solidFill>
                </a:rPr>
                <a:t>Vertical?  </a:t>
              </a:r>
            </a:p>
          </p:txBody>
        </p:sp>
        <p:sp>
          <p:nvSpPr>
            <p:cNvPr id="32" name="TextBox 31">
              <a:extLst>
                <a:ext uri="{FF2B5EF4-FFF2-40B4-BE49-F238E27FC236}">
                  <a16:creationId xmlns:a16="http://schemas.microsoft.com/office/drawing/2014/main" id="{F6D43836-F180-E041-BFD1-C2FD06523271}"/>
                </a:ext>
              </a:extLst>
            </p:cNvPr>
            <p:cNvSpPr txBox="1"/>
            <p:nvPr/>
          </p:nvSpPr>
          <p:spPr>
            <a:xfrm>
              <a:off x="1756605" y="4038168"/>
              <a:ext cx="2903193" cy="430887"/>
            </a:xfrm>
            <a:prstGeom prst="rect">
              <a:avLst/>
            </a:prstGeom>
            <a:noFill/>
          </p:spPr>
          <p:txBody>
            <a:bodyPr wrap="square" rtlCol="0">
              <a:spAutoFit/>
            </a:bodyPr>
            <a:lstStyle/>
            <a:p>
              <a:r>
                <a:rPr lang="en-US" sz="1500" b="1" dirty="0">
                  <a:solidFill>
                    <a:schemeClr val="bg1"/>
                  </a:solidFill>
                </a:rPr>
                <a:t>Geography?</a:t>
              </a:r>
            </a:p>
          </p:txBody>
        </p:sp>
        <p:sp>
          <p:nvSpPr>
            <p:cNvPr id="33" name="TextBox 32">
              <a:extLst>
                <a:ext uri="{FF2B5EF4-FFF2-40B4-BE49-F238E27FC236}">
                  <a16:creationId xmlns:a16="http://schemas.microsoft.com/office/drawing/2014/main" id="{FD171F10-BE8B-8843-9941-770B1939C25C}"/>
                </a:ext>
              </a:extLst>
            </p:cNvPr>
            <p:cNvSpPr txBox="1"/>
            <p:nvPr/>
          </p:nvSpPr>
          <p:spPr>
            <a:xfrm>
              <a:off x="1756605" y="3087839"/>
              <a:ext cx="2903193" cy="738664"/>
            </a:xfrm>
            <a:prstGeom prst="rect">
              <a:avLst/>
            </a:prstGeom>
            <a:noFill/>
          </p:spPr>
          <p:txBody>
            <a:bodyPr wrap="square" rtlCol="0">
              <a:spAutoFit/>
            </a:bodyPr>
            <a:lstStyle/>
            <a:p>
              <a:r>
                <a:rPr lang="en-US" sz="1500" b="1" dirty="0">
                  <a:solidFill>
                    <a:schemeClr val="bg1"/>
                  </a:solidFill>
                </a:rPr>
                <a:t>Job </a:t>
              </a:r>
            </a:p>
            <a:p>
              <a:r>
                <a:rPr lang="en-US" sz="1500" b="1" dirty="0">
                  <a:solidFill>
                    <a:schemeClr val="bg1"/>
                  </a:solidFill>
                </a:rPr>
                <a:t>Function? </a:t>
              </a:r>
            </a:p>
          </p:txBody>
        </p:sp>
        <p:sp>
          <p:nvSpPr>
            <p:cNvPr id="34" name="TextBox 33">
              <a:extLst>
                <a:ext uri="{FF2B5EF4-FFF2-40B4-BE49-F238E27FC236}">
                  <a16:creationId xmlns:a16="http://schemas.microsoft.com/office/drawing/2014/main" id="{B226772A-96A2-8442-9A72-B553732413C8}"/>
                </a:ext>
              </a:extLst>
            </p:cNvPr>
            <p:cNvSpPr txBox="1"/>
            <p:nvPr/>
          </p:nvSpPr>
          <p:spPr>
            <a:xfrm>
              <a:off x="1756605" y="4838932"/>
              <a:ext cx="2903193" cy="430887"/>
            </a:xfrm>
            <a:prstGeom prst="rect">
              <a:avLst/>
            </a:prstGeom>
            <a:noFill/>
          </p:spPr>
          <p:txBody>
            <a:bodyPr wrap="square" rtlCol="0">
              <a:spAutoFit/>
            </a:bodyPr>
            <a:lstStyle/>
            <a:p>
              <a:r>
                <a:rPr lang="en-US" sz="1500" b="1" dirty="0">
                  <a:solidFill>
                    <a:schemeClr val="bg1"/>
                  </a:solidFill>
                </a:rPr>
                <a:t>Compensation?</a:t>
              </a:r>
            </a:p>
          </p:txBody>
        </p:sp>
        <p:sp>
          <p:nvSpPr>
            <p:cNvPr id="35" name="TextBox 34">
              <a:extLst>
                <a:ext uri="{FF2B5EF4-FFF2-40B4-BE49-F238E27FC236}">
                  <a16:creationId xmlns:a16="http://schemas.microsoft.com/office/drawing/2014/main" id="{ED3BDC77-3C14-CE4F-98A6-2B679F7DFD61}"/>
                </a:ext>
              </a:extLst>
            </p:cNvPr>
            <p:cNvSpPr txBox="1"/>
            <p:nvPr/>
          </p:nvSpPr>
          <p:spPr>
            <a:xfrm>
              <a:off x="1756605" y="5606476"/>
              <a:ext cx="2903193" cy="430887"/>
            </a:xfrm>
            <a:prstGeom prst="rect">
              <a:avLst/>
            </a:prstGeom>
            <a:noFill/>
          </p:spPr>
          <p:txBody>
            <a:bodyPr wrap="square" rtlCol="0">
              <a:spAutoFit/>
            </a:bodyPr>
            <a:lstStyle/>
            <a:p>
              <a:r>
                <a:rPr lang="en-US" sz="1500" b="1" dirty="0">
                  <a:solidFill>
                    <a:schemeClr val="bg1"/>
                  </a:solidFill>
                </a:rPr>
                <a:t>Intensity?</a:t>
              </a:r>
            </a:p>
          </p:txBody>
        </p:sp>
        <p:sp>
          <p:nvSpPr>
            <p:cNvPr id="36" name="TextBox 35">
              <a:extLst>
                <a:ext uri="{FF2B5EF4-FFF2-40B4-BE49-F238E27FC236}">
                  <a16:creationId xmlns:a16="http://schemas.microsoft.com/office/drawing/2014/main" id="{6C40A3CC-35BA-44E6-88F0-A79FFC64280B}"/>
                </a:ext>
              </a:extLst>
            </p:cNvPr>
            <p:cNvSpPr txBox="1"/>
            <p:nvPr/>
          </p:nvSpPr>
          <p:spPr>
            <a:xfrm>
              <a:off x="10034253" y="1918081"/>
              <a:ext cx="1179083" cy="430887"/>
            </a:xfrm>
            <a:prstGeom prst="rect">
              <a:avLst/>
            </a:prstGeom>
            <a:noFill/>
          </p:spPr>
          <p:txBody>
            <a:bodyPr wrap="square" rtlCol="0">
              <a:spAutoFit/>
            </a:bodyPr>
            <a:lstStyle/>
            <a:p>
              <a:r>
                <a:rPr lang="en-US" sz="1500" b="1" dirty="0">
                  <a:solidFill>
                    <a:schemeClr val="bg1"/>
                  </a:solidFill>
                </a:rPr>
                <a:t>Priority?  </a:t>
              </a:r>
            </a:p>
          </p:txBody>
        </p:sp>
        <p:sp>
          <p:nvSpPr>
            <p:cNvPr id="37" name="Rectangle: Rounded Corners 17">
              <a:extLst>
                <a:ext uri="{FF2B5EF4-FFF2-40B4-BE49-F238E27FC236}">
                  <a16:creationId xmlns:a16="http://schemas.microsoft.com/office/drawing/2014/main" id="{1764DB14-D87E-4CAB-9532-9540A85C426D}"/>
                </a:ext>
              </a:extLst>
            </p:cNvPr>
            <p:cNvSpPr/>
            <p:nvPr/>
          </p:nvSpPr>
          <p:spPr>
            <a:xfrm>
              <a:off x="10357935" y="2361238"/>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38" name="Rectangle: Rounded Corners 17">
              <a:extLst>
                <a:ext uri="{FF2B5EF4-FFF2-40B4-BE49-F238E27FC236}">
                  <a16:creationId xmlns:a16="http://schemas.microsoft.com/office/drawing/2014/main" id="{A21787EB-BFC8-4C0B-A450-C89990032E9D}"/>
                </a:ext>
              </a:extLst>
            </p:cNvPr>
            <p:cNvSpPr/>
            <p:nvPr/>
          </p:nvSpPr>
          <p:spPr>
            <a:xfrm>
              <a:off x="10357935" y="3137482"/>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39" name="Rectangle: Rounded Corners 17">
              <a:extLst>
                <a:ext uri="{FF2B5EF4-FFF2-40B4-BE49-F238E27FC236}">
                  <a16:creationId xmlns:a16="http://schemas.microsoft.com/office/drawing/2014/main" id="{8FF8BD07-38A4-47F5-8729-C950649F3197}"/>
                </a:ext>
              </a:extLst>
            </p:cNvPr>
            <p:cNvSpPr/>
            <p:nvPr/>
          </p:nvSpPr>
          <p:spPr>
            <a:xfrm>
              <a:off x="10354580" y="3914684"/>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40" name="Rectangle: Rounded Corners 17">
              <a:extLst>
                <a:ext uri="{FF2B5EF4-FFF2-40B4-BE49-F238E27FC236}">
                  <a16:creationId xmlns:a16="http://schemas.microsoft.com/office/drawing/2014/main" id="{8BBB6C6C-BB85-4D52-9DD6-9D111E53A618}"/>
                </a:ext>
              </a:extLst>
            </p:cNvPr>
            <p:cNvSpPr/>
            <p:nvPr/>
          </p:nvSpPr>
          <p:spPr>
            <a:xfrm>
              <a:off x="10354580" y="4733975"/>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sp>
          <p:nvSpPr>
            <p:cNvPr id="41" name="Rectangle: Rounded Corners 17">
              <a:extLst>
                <a:ext uri="{FF2B5EF4-FFF2-40B4-BE49-F238E27FC236}">
                  <a16:creationId xmlns:a16="http://schemas.microsoft.com/office/drawing/2014/main" id="{3A841A31-B906-434D-B56E-ECF8C0D10A6E}"/>
                </a:ext>
              </a:extLst>
            </p:cNvPr>
            <p:cNvSpPr/>
            <p:nvPr/>
          </p:nvSpPr>
          <p:spPr>
            <a:xfrm>
              <a:off x="10354580" y="5495522"/>
              <a:ext cx="531718" cy="621792"/>
            </a:xfrm>
            <a:prstGeom prst="roundRect">
              <a:avLst>
                <a:gd name="adj" fmla="val 7400"/>
              </a:avLst>
            </a:prstGeom>
            <a:solidFill>
              <a:schemeClr val="bg1"/>
            </a:solidFill>
            <a:ln>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08" indent="-214308">
                <a:buFont typeface="Arial" panose="020B0604020202020204" pitchFamily="34" charset="0"/>
                <a:buChar char="•"/>
              </a:pPr>
              <a:endParaRPr lang="en-US" sz="1350" dirty="0">
                <a:solidFill>
                  <a:schemeClr val="tx1"/>
                </a:solidFill>
              </a:endParaRPr>
            </a:p>
          </p:txBody>
        </p:sp>
      </p:grpSp>
      <p:sp>
        <p:nvSpPr>
          <p:cNvPr id="31" name="TextBox 30">
            <a:extLst>
              <a:ext uri="{FF2B5EF4-FFF2-40B4-BE49-F238E27FC236}">
                <a16:creationId xmlns:a16="http://schemas.microsoft.com/office/drawing/2014/main" id="{0E1247C0-FE2C-41F3-9364-F17DAABB867E}"/>
              </a:ext>
            </a:extLst>
          </p:cNvPr>
          <p:cNvSpPr txBox="1"/>
          <p:nvPr/>
        </p:nvSpPr>
        <p:spPr>
          <a:xfrm>
            <a:off x="2584881" y="1512271"/>
            <a:ext cx="4059143" cy="323165"/>
          </a:xfrm>
          <a:prstGeom prst="rect">
            <a:avLst/>
          </a:prstGeom>
          <a:noFill/>
        </p:spPr>
        <p:txBody>
          <a:bodyPr wrap="square" rtlCol="0">
            <a:spAutoFit/>
          </a:bodyPr>
          <a:lstStyle/>
          <a:p>
            <a:r>
              <a:rPr lang="en-US" sz="1500" dirty="0">
                <a:solidFill>
                  <a:srgbClr val="0070C0"/>
                </a:solidFill>
              </a:rPr>
              <a:t>Higher Ed – Grant administration  </a:t>
            </a:r>
          </a:p>
        </p:txBody>
      </p:sp>
      <p:sp>
        <p:nvSpPr>
          <p:cNvPr id="42" name="TextBox 41">
            <a:extLst>
              <a:ext uri="{FF2B5EF4-FFF2-40B4-BE49-F238E27FC236}">
                <a16:creationId xmlns:a16="http://schemas.microsoft.com/office/drawing/2014/main" id="{47A3E8C9-8D4C-40CC-84CE-798B380DD293}"/>
              </a:ext>
            </a:extLst>
          </p:cNvPr>
          <p:cNvSpPr txBox="1"/>
          <p:nvPr/>
        </p:nvSpPr>
        <p:spPr>
          <a:xfrm>
            <a:off x="2560333" y="2095091"/>
            <a:ext cx="4059143" cy="323165"/>
          </a:xfrm>
          <a:prstGeom prst="rect">
            <a:avLst/>
          </a:prstGeom>
          <a:noFill/>
        </p:spPr>
        <p:txBody>
          <a:bodyPr wrap="square" rtlCol="0">
            <a:spAutoFit/>
          </a:bodyPr>
          <a:lstStyle/>
          <a:p>
            <a:r>
              <a:rPr lang="en-US" sz="1500" dirty="0">
                <a:solidFill>
                  <a:srgbClr val="0070C0"/>
                </a:solidFill>
              </a:rPr>
              <a:t>Grant administrator </a:t>
            </a:r>
          </a:p>
        </p:txBody>
      </p:sp>
      <p:sp>
        <p:nvSpPr>
          <p:cNvPr id="43" name="TextBox 42">
            <a:extLst>
              <a:ext uri="{FF2B5EF4-FFF2-40B4-BE49-F238E27FC236}">
                <a16:creationId xmlns:a16="http://schemas.microsoft.com/office/drawing/2014/main" id="{16AB0A38-5D2D-4270-9BB6-D8E8C10A1590}"/>
              </a:ext>
            </a:extLst>
          </p:cNvPr>
          <p:cNvSpPr txBox="1"/>
          <p:nvPr/>
        </p:nvSpPr>
        <p:spPr>
          <a:xfrm>
            <a:off x="2553799" y="2670749"/>
            <a:ext cx="4059143" cy="323165"/>
          </a:xfrm>
          <a:prstGeom prst="rect">
            <a:avLst/>
          </a:prstGeom>
          <a:noFill/>
        </p:spPr>
        <p:txBody>
          <a:bodyPr wrap="square" rtlCol="0">
            <a:spAutoFit/>
          </a:bodyPr>
          <a:lstStyle/>
          <a:p>
            <a:r>
              <a:rPr lang="en-US" sz="1500" dirty="0">
                <a:solidFill>
                  <a:srgbClr val="0070C0"/>
                </a:solidFill>
              </a:rPr>
              <a:t>Los Angeles/Orange County</a:t>
            </a:r>
          </a:p>
        </p:txBody>
      </p:sp>
      <p:sp>
        <p:nvSpPr>
          <p:cNvPr id="44" name="TextBox 43">
            <a:extLst>
              <a:ext uri="{FF2B5EF4-FFF2-40B4-BE49-F238E27FC236}">
                <a16:creationId xmlns:a16="http://schemas.microsoft.com/office/drawing/2014/main" id="{847CBE6C-1C59-414A-8C10-F4373C724AE9}"/>
              </a:ext>
            </a:extLst>
          </p:cNvPr>
          <p:cNvSpPr txBox="1"/>
          <p:nvPr/>
        </p:nvSpPr>
        <p:spPr>
          <a:xfrm>
            <a:off x="7428798" y="1527495"/>
            <a:ext cx="398789" cy="323165"/>
          </a:xfrm>
          <a:prstGeom prst="rect">
            <a:avLst/>
          </a:prstGeom>
          <a:noFill/>
        </p:spPr>
        <p:txBody>
          <a:bodyPr wrap="square" rtlCol="0">
            <a:spAutoFit/>
          </a:bodyPr>
          <a:lstStyle/>
          <a:p>
            <a:pPr algn="ctr"/>
            <a:r>
              <a:rPr lang="en-US" sz="1500" dirty="0">
                <a:solidFill>
                  <a:srgbClr val="0070C0"/>
                </a:solidFill>
              </a:rPr>
              <a:t>2</a:t>
            </a:r>
          </a:p>
        </p:txBody>
      </p:sp>
      <p:sp>
        <p:nvSpPr>
          <p:cNvPr id="45" name="TextBox 44">
            <a:extLst>
              <a:ext uri="{FF2B5EF4-FFF2-40B4-BE49-F238E27FC236}">
                <a16:creationId xmlns:a16="http://schemas.microsoft.com/office/drawing/2014/main" id="{216B482E-158D-4002-89C0-887388CB9B98}"/>
              </a:ext>
            </a:extLst>
          </p:cNvPr>
          <p:cNvSpPr txBox="1"/>
          <p:nvPr/>
        </p:nvSpPr>
        <p:spPr>
          <a:xfrm>
            <a:off x="7428798" y="3311390"/>
            <a:ext cx="398789" cy="323165"/>
          </a:xfrm>
          <a:prstGeom prst="rect">
            <a:avLst/>
          </a:prstGeom>
          <a:noFill/>
        </p:spPr>
        <p:txBody>
          <a:bodyPr wrap="square" rtlCol="0">
            <a:spAutoFit/>
          </a:bodyPr>
          <a:lstStyle/>
          <a:p>
            <a:pPr algn="ctr"/>
            <a:r>
              <a:rPr lang="en-US" sz="1500" dirty="0">
                <a:solidFill>
                  <a:srgbClr val="0070C0"/>
                </a:solidFill>
              </a:rPr>
              <a:t>2</a:t>
            </a:r>
          </a:p>
        </p:txBody>
      </p:sp>
      <p:sp>
        <p:nvSpPr>
          <p:cNvPr id="46" name="TextBox 45">
            <a:extLst>
              <a:ext uri="{FF2B5EF4-FFF2-40B4-BE49-F238E27FC236}">
                <a16:creationId xmlns:a16="http://schemas.microsoft.com/office/drawing/2014/main" id="{477A714A-C276-4FAE-A011-887F92388621}"/>
              </a:ext>
            </a:extLst>
          </p:cNvPr>
          <p:cNvSpPr txBox="1"/>
          <p:nvPr/>
        </p:nvSpPr>
        <p:spPr>
          <a:xfrm>
            <a:off x="7428798" y="2102114"/>
            <a:ext cx="398789" cy="323165"/>
          </a:xfrm>
          <a:prstGeom prst="rect">
            <a:avLst/>
          </a:prstGeom>
          <a:noFill/>
        </p:spPr>
        <p:txBody>
          <a:bodyPr wrap="square" rtlCol="0">
            <a:spAutoFit/>
          </a:bodyPr>
          <a:lstStyle/>
          <a:p>
            <a:pPr algn="ctr"/>
            <a:r>
              <a:rPr lang="en-US" sz="1500" dirty="0">
                <a:solidFill>
                  <a:srgbClr val="0070C0"/>
                </a:solidFill>
              </a:rPr>
              <a:t>3</a:t>
            </a:r>
          </a:p>
        </p:txBody>
      </p:sp>
      <p:sp>
        <p:nvSpPr>
          <p:cNvPr id="47" name="TextBox 46">
            <a:extLst>
              <a:ext uri="{FF2B5EF4-FFF2-40B4-BE49-F238E27FC236}">
                <a16:creationId xmlns:a16="http://schemas.microsoft.com/office/drawing/2014/main" id="{6A809603-FF70-444C-ABA5-F6A871FC02F5}"/>
              </a:ext>
            </a:extLst>
          </p:cNvPr>
          <p:cNvSpPr txBox="1"/>
          <p:nvPr/>
        </p:nvSpPr>
        <p:spPr>
          <a:xfrm>
            <a:off x="7428798" y="2694572"/>
            <a:ext cx="398789" cy="323165"/>
          </a:xfrm>
          <a:prstGeom prst="rect">
            <a:avLst/>
          </a:prstGeom>
          <a:noFill/>
        </p:spPr>
        <p:txBody>
          <a:bodyPr wrap="square" rtlCol="0">
            <a:spAutoFit/>
          </a:bodyPr>
          <a:lstStyle/>
          <a:p>
            <a:pPr algn="ctr"/>
            <a:r>
              <a:rPr lang="en-US" sz="1500" dirty="0">
                <a:solidFill>
                  <a:srgbClr val="0070C0"/>
                </a:solidFill>
              </a:rPr>
              <a:t>1</a:t>
            </a:r>
          </a:p>
        </p:txBody>
      </p:sp>
      <p:sp>
        <p:nvSpPr>
          <p:cNvPr id="48" name="TextBox 47">
            <a:extLst>
              <a:ext uri="{FF2B5EF4-FFF2-40B4-BE49-F238E27FC236}">
                <a16:creationId xmlns:a16="http://schemas.microsoft.com/office/drawing/2014/main" id="{E2179E02-297E-42B8-A3F5-E87654D55A1B}"/>
              </a:ext>
            </a:extLst>
          </p:cNvPr>
          <p:cNvSpPr txBox="1"/>
          <p:nvPr/>
        </p:nvSpPr>
        <p:spPr>
          <a:xfrm>
            <a:off x="7428798" y="3875422"/>
            <a:ext cx="398789" cy="323165"/>
          </a:xfrm>
          <a:prstGeom prst="rect">
            <a:avLst/>
          </a:prstGeom>
          <a:noFill/>
        </p:spPr>
        <p:txBody>
          <a:bodyPr wrap="square" rtlCol="0">
            <a:spAutoFit/>
          </a:bodyPr>
          <a:lstStyle/>
          <a:p>
            <a:pPr algn="ctr"/>
            <a:r>
              <a:rPr lang="en-US" sz="1500" dirty="0">
                <a:solidFill>
                  <a:srgbClr val="0070C0"/>
                </a:solidFill>
              </a:rPr>
              <a:t>5</a:t>
            </a:r>
          </a:p>
        </p:txBody>
      </p:sp>
    </p:spTree>
    <p:extLst>
      <p:ext uri="{BB962C8B-B14F-4D97-AF65-F5344CB8AC3E}">
        <p14:creationId xmlns:p14="http://schemas.microsoft.com/office/powerpoint/2010/main" val="3045978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sitting in chairs&#10;&#10;Description automatically generated">
            <a:extLst>
              <a:ext uri="{FF2B5EF4-FFF2-40B4-BE49-F238E27FC236}">
                <a16:creationId xmlns:a16="http://schemas.microsoft.com/office/drawing/2014/main" id="{7E0F8A2E-874E-4A91-82F4-BF4696D158BA}"/>
              </a:ext>
            </a:extLst>
          </p:cNvPr>
          <p:cNvPicPr>
            <a:picLocks noChangeAspect="1"/>
          </p:cNvPicPr>
          <p:nvPr/>
        </p:nvPicPr>
        <p:blipFill>
          <a:blip r:embed="rId3"/>
          <a:stretch>
            <a:fillRect/>
          </a:stretch>
        </p:blipFill>
        <p:spPr>
          <a:xfrm>
            <a:off x="-14748" y="0"/>
            <a:ext cx="9158748" cy="4572000"/>
          </a:xfrm>
          <a:prstGeom prst="rect">
            <a:avLst/>
          </a:prstGeom>
        </p:spPr>
      </p:pic>
      <p:pic>
        <p:nvPicPr>
          <p:cNvPr id="9" name="Picture 8" descr="A group of people sitting in chairs&#10;&#10;Description automatically generated">
            <a:extLst>
              <a:ext uri="{FF2B5EF4-FFF2-40B4-BE49-F238E27FC236}">
                <a16:creationId xmlns:a16="http://schemas.microsoft.com/office/drawing/2014/main" id="{F06D252D-383E-4D91-8252-7C040B31E2C0}"/>
              </a:ext>
            </a:extLst>
          </p:cNvPr>
          <p:cNvPicPr>
            <a:picLocks noChangeAspect="1"/>
          </p:cNvPicPr>
          <p:nvPr/>
        </p:nvPicPr>
        <p:blipFill>
          <a:blip r:embed="rId3"/>
          <a:stretch>
            <a:fillRect/>
          </a:stretch>
        </p:blipFill>
        <p:spPr>
          <a:xfrm>
            <a:off x="0" y="594308"/>
            <a:ext cx="9144000" cy="4572000"/>
          </a:xfrm>
          <a:prstGeom prst="rect">
            <a:avLst/>
          </a:prstGeom>
        </p:spPr>
      </p:pic>
      <p:sp>
        <p:nvSpPr>
          <p:cNvPr id="2" name="Rectangle 1"/>
          <p:cNvSpPr/>
          <p:nvPr/>
        </p:nvSpPr>
        <p:spPr>
          <a:xfrm>
            <a:off x="659280" y="307326"/>
            <a:ext cx="8327572" cy="1200329"/>
          </a:xfrm>
          <a:prstGeom prst="rect">
            <a:avLst/>
          </a:prstGeom>
        </p:spPr>
        <p:txBody>
          <a:bodyPr wrap="square">
            <a:spAutoFit/>
          </a:bodyPr>
          <a:lstStyle/>
          <a:p>
            <a:pPr>
              <a:spcBef>
                <a:spcPts val="1350"/>
              </a:spcBef>
            </a:pPr>
            <a:r>
              <a:rPr lang="en-US" sz="2400" dirty="0"/>
              <a:t>People who get jobs are not always the most qualified.  However, they </a:t>
            </a:r>
            <a:r>
              <a:rPr lang="en-US" sz="2400" b="1" dirty="0"/>
              <a:t>apply for the job</a:t>
            </a:r>
            <a:r>
              <a:rPr lang="en-US" sz="2400" dirty="0"/>
              <a:t> and they are </a:t>
            </a:r>
            <a:r>
              <a:rPr lang="en-US" sz="2400" b="1" dirty="0"/>
              <a:t>comfortable, present, and respond authentically </a:t>
            </a:r>
            <a:r>
              <a:rPr lang="en-US" sz="2400" dirty="0"/>
              <a:t>during recruiting interactions.</a:t>
            </a:r>
          </a:p>
        </p:txBody>
      </p:sp>
    </p:spTree>
    <p:extLst>
      <p:ext uri="{BB962C8B-B14F-4D97-AF65-F5344CB8AC3E}">
        <p14:creationId xmlns:p14="http://schemas.microsoft.com/office/powerpoint/2010/main" val="33957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118704</TotalTime>
  <Words>921</Words>
  <Application>Microsoft Office PowerPoint</Application>
  <PresentationFormat>On-screen Show (16:9)</PresentationFormat>
  <Paragraphs>158</Paragraphs>
  <Slides>21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Calibri Light</vt:lpstr>
      <vt:lpstr>Georgia</vt:lpstr>
      <vt:lpstr>Roboto</vt:lpstr>
      <vt:lpstr>Times New Roman</vt:lpstr>
      <vt:lpstr>Whitney Bold</vt:lpstr>
      <vt:lpstr>Whitney Book</vt:lpstr>
      <vt:lpstr>Whitney Light</vt:lpstr>
      <vt:lpstr>Whitney Medium</vt:lpstr>
      <vt:lpstr>Whitney Semibold</vt:lpstr>
      <vt:lpstr>Custom Design</vt:lpstr>
      <vt:lpstr>Your Value Proposition, Resume, and Cover Letter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Value Prop Worksheet </vt:lpstr>
      <vt:lpstr>PowerPoint Presentation</vt:lpstr>
      <vt:lpstr>What are the elements of a cover letter? </vt:lpstr>
      <vt:lpstr>PowerPoint Presentation</vt:lpstr>
      <vt:lpstr>PowerPoint Presentation</vt:lpstr>
      <vt:lpstr>PowerPoint Presentation</vt:lpstr>
      <vt:lpstr>Resume Formatting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marsh/cornelia</dc:creator>
  <cp:lastModifiedBy>Fransisca, Grace</cp:lastModifiedBy>
  <cp:revision>764</cp:revision>
  <cp:lastPrinted>2021-08-02T17:44:44Z</cp:lastPrinted>
  <dcterms:created xsi:type="dcterms:W3CDTF">2017-01-17T23:49:50Z</dcterms:created>
  <dcterms:modified xsi:type="dcterms:W3CDTF">2023-01-24T21:53:29Z</dcterms:modified>
</cp:coreProperties>
</file>